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78" r:id="rId4"/>
    <p:sldId id="275" r:id="rId5"/>
    <p:sldId id="268" r:id="rId6"/>
    <p:sldId id="269" r:id="rId7"/>
    <p:sldId id="270" r:id="rId8"/>
    <p:sldId id="267" r:id="rId9"/>
    <p:sldId id="261" r:id="rId10"/>
    <p:sldId id="262" r:id="rId11"/>
    <p:sldId id="266" r:id="rId12"/>
    <p:sldId id="274" r:id="rId13"/>
    <p:sldId id="265" r:id="rId14"/>
    <p:sldId id="264" r:id="rId15"/>
    <p:sldId id="276" r:id="rId1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41" autoAdjust="0"/>
    <p:restoredTop sz="94660"/>
  </p:normalViewPr>
  <p:slideViewPr>
    <p:cSldViewPr snapToGrid="0">
      <p:cViewPr varScale="1">
        <p:scale>
          <a:sx n="82" d="100"/>
          <a:sy n="82" d="100"/>
        </p:scale>
        <p:origin x="9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D2A5B9-BC34-4B21-BEE7-E8061550D8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EC2B47C-4F76-43F5-85CA-EA0A754290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CDA71D-6ACB-4E1C-8AA4-D8540772F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E5F5-C649-4907-AF0B-A52BB0CB2A7A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3998B1-8612-4464-AB64-C4CBDCCC6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6E13CD-C13B-44E3-8B2B-676D831BE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02636-7CE6-423A-BD8A-4B6C2D3F84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03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ABFA58-9F04-48E7-B707-ADD47EBE8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6CF4DB7-A418-4734-9277-199F2E0711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3ECF93-820D-4FDD-A0CD-4A27D3B47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E5F5-C649-4907-AF0B-A52BB0CB2A7A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468AE2-8045-4501-AA79-FC9BD1409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DF6A42B-B3E8-4E64-B981-79F2C54F0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02636-7CE6-423A-BD8A-4B6C2D3F84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4898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A2590D6-6624-4894-8216-BDFAECFB69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AC184A6-08EE-453E-809B-523C0827A4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FD9653-C90C-4DAA-8A41-670E52279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E5F5-C649-4907-AF0B-A52BB0CB2A7A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80D8C4-E144-4FB9-BB4E-1B94E607B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E93A62-09D5-49ED-9EFF-9B5D1B4F6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02636-7CE6-423A-BD8A-4B6C2D3F84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2394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7F9A11-6912-4C45-821B-38C59EEA1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146E059-B2AE-40BD-A2FE-05A1C9EAC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39DD9F-89E3-4E65-B74B-CAD8F784E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E5F5-C649-4907-AF0B-A52BB0CB2A7A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162B8C-0001-4BCA-BC26-6B9FE808B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6B062E-AB52-40BC-910F-913D3F612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02636-7CE6-423A-BD8A-4B6C2D3F84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692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FF837E-6126-421E-A402-FB4314A0D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16BC6CD-BFF9-49BF-B9BA-327CE8B3A7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AFBE98-C622-4A71-B242-785A2D0A3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E5F5-C649-4907-AF0B-A52BB0CB2A7A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A5900B-66CF-4E60-BCEB-4FC6B7BC6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8B1AC8-1B6A-4439-90EE-BA9B7B631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02636-7CE6-423A-BD8A-4B6C2D3F84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5809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A9ABE2-22FD-470C-8EC0-1F4B2929E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7C91B7F-E7A2-4983-9E6B-F1EACE54F4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B379343-9513-4A42-A15F-EAB0A2E8DB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E6D0DD2-C000-4ADC-AB8C-57B72AED0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E5F5-C649-4907-AF0B-A52BB0CB2A7A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E40318A-3B1C-4A71-B89E-2ADC0AD04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47687CB-F1D3-46E3-9760-3D099334C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02636-7CE6-423A-BD8A-4B6C2D3F84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3271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FCCF08-C07A-48E9-820D-C54ED0EBF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B29871D-E55A-4D8D-8A56-3861CCFDFA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7FFFAC3-3245-4252-82FB-70F73A63D6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1342217-0364-4FD6-850D-78FEAF51E6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DD31ABA-8161-413D-8945-20CE2CDE27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149702B-FB02-4EAC-A637-CC6A195A7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E5F5-C649-4907-AF0B-A52BB0CB2A7A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4FE127D-34BF-46E0-B540-F820A086C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F4A09A4-B617-4904-9B2D-5156BB2C3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02636-7CE6-423A-BD8A-4B6C2D3F84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2806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A0B705-F572-42BD-8A90-FFCDD47AE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1C4D9F1-620D-4B78-921B-7D40593C8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E5F5-C649-4907-AF0B-A52BB0CB2A7A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D51DB33-4AE6-4D18-B6C5-AC53DEB76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FD04117-2EC6-4281-ADEC-BAE92F9B5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02636-7CE6-423A-BD8A-4B6C2D3F84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5310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57484CF-4B97-4E13-86EF-1D06FE2FA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E5F5-C649-4907-AF0B-A52BB0CB2A7A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133944-CC9C-4FA1-8142-AE75E7EF6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73C8080-F84D-4097-9AC4-9FF79B270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02636-7CE6-423A-BD8A-4B6C2D3F84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365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6084E7-DD79-43B7-9BD8-2B99C61F3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3792BCF-10BA-41B7-B11B-9F95404DE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8AD1669-7875-49B8-98C7-3541A5DE02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DE039F1-29B0-416D-9576-4827AC3EB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E5F5-C649-4907-AF0B-A52BB0CB2A7A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FE16D7D-CB7D-473D-9DDB-1EA8A72B0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10E2C4-2397-4A4D-A9D7-EE51187C7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02636-7CE6-423A-BD8A-4B6C2D3F84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045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637A16-66FC-45BD-ACF2-6ADAFA335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B7EB467-9613-490D-8235-9187456E07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76173FA-5DF6-4D22-81C8-DDC2CF9E9C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FC3FB6-7F8A-4703-87CF-25C4579CF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E5F5-C649-4907-AF0B-A52BB0CB2A7A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4EA7428-C3EA-4B72-AA10-73FF07F96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2B4660B-F768-4F9C-81CB-C93F9B75D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02636-7CE6-423A-BD8A-4B6C2D3F84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319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6D0B6FB-E195-4E3F-857A-1B0360C82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FFFE439-FFD9-4E98-99CF-8E081D1045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48D530-82D3-4B7F-9408-7A3657E2AA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FE5F5-C649-4907-AF0B-A52BB0CB2A7A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40A41CF-455C-4685-B6F4-340A7545C0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511A0B-DB2B-405C-AA48-C86B84A02D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02636-7CE6-423A-BD8A-4B6C2D3F84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518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4E26C87-3DEE-4FAF-9B29-C4F60EA51798}"/>
              </a:ext>
            </a:extLst>
          </p:cNvPr>
          <p:cNvSpPr txBox="1"/>
          <p:nvPr/>
        </p:nvSpPr>
        <p:spPr>
          <a:xfrm>
            <a:off x="1173313" y="925237"/>
            <a:ext cx="695575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b="1" dirty="0"/>
              <a:t>この会話からわかることは</a:t>
            </a:r>
            <a:endParaRPr kumimoji="1" lang="en-US" altLang="ja-JP" sz="4400" b="1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5D6480B9-09B4-56C7-E54D-9719B762DF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2655" y="4314687"/>
            <a:ext cx="1627720" cy="2543313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CDDCA762-9F2C-BC43-FF72-3499508005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734" y="4371099"/>
            <a:ext cx="1678586" cy="228379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E0DD3A94-9EDB-0494-451C-DC26467183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1188" y="4356442"/>
            <a:ext cx="1823928" cy="2372160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5D245F0-647B-AD7D-4D96-E19A29F36FAB}"/>
              </a:ext>
            </a:extLst>
          </p:cNvPr>
          <p:cNvSpPr txBox="1"/>
          <p:nvPr/>
        </p:nvSpPr>
        <p:spPr>
          <a:xfrm>
            <a:off x="352428" y="3119275"/>
            <a:ext cx="333617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b="1" dirty="0"/>
              <a:t>ぼくは</a:t>
            </a:r>
            <a:r>
              <a:rPr kumimoji="1" lang="en-US" altLang="ja-JP" sz="4000" b="1" dirty="0"/>
              <a:t>37</a:t>
            </a:r>
            <a:r>
              <a:rPr kumimoji="1" lang="ja-JP" altLang="en-US" sz="4000" b="1" dirty="0"/>
              <a:t>ｍで</a:t>
            </a:r>
            <a:endParaRPr kumimoji="1" lang="en-US" altLang="ja-JP" sz="4000" b="1" dirty="0"/>
          </a:p>
          <a:p>
            <a:r>
              <a:rPr kumimoji="1" lang="en-US" altLang="ja-JP" sz="4000" b="1" dirty="0"/>
              <a:t>2</a:t>
            </a:r>
            <a:r>
              <a:rPr kumimoji="1" lang="ja-JP" altLang="en-US" sz="4000" b="1" dirty="0"/>
              <a:t>位だったよ</a:t>
            </a:r>
            <a:endParaRPr kumimoji="1" lang="en-US" altLang="ja-JP" sz="40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99FCDDC-292F-1011-7E4A-761979EFBA52}"/>
              </a:ext>
            </a:extLst>
          </p:cNvPr>
          <p:cNvSpPr txBox="1"/>
          <p:nvPr/>
        </p:nvSpPr>
        <p:spPr>
          <a:xfrm>
            <a:off x="4118690" y="3140439"/>
            <a:ext cx="33361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b="1" dirty="0"/>
              <a:t>ぼくは</a:t>
            </a:r>
            <a:r>
              <a:rPr kumimoji="1" lang="en-US" altLang="ja-JP" sz="4000" b="1" dirty="0"/>
              <a:t>37</a:t>
            </a:r>
            <a:r>
              <a:rPr kumimoji="1" lang="ja-JP" altLang="en-US" sz="4000" b="1" dirty="0"/>
              <a:t>ｍで</a:t>
            </a:r>
            <a:endParaRPr kumimoji="1" lang="en-US" altLang="ja-JP" sz="40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1B6490C-D96F-96F9-AB39-3B9F6F7C6B19}"/>
              </a:ext>
            </a:extLst>
          </p:cNvPr>
          <p:cNvSpPr txBox="1"/>
          <p:nvPr/>
        </p:nvSpPr>
        <p:spPr>
          <a:xfrm>
            <a:off x="8178745" y="2633237"/>
            <a:ext cx="282320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b="1" dirty="0"/>
              <a:t>ぼくも</a:t>
            </a:r>
            <a:r>
              <a:rPr kumimoji="1" lang="en-US" altLang="ja-JP" sz="4000" b="1" dirty="0"/>
              <a:t>37</a:t>
            </a:r>
            <a:r>
              <a:rPr kumimoji="1" lang="ja-JP" altLang="en-US" sz="4000" b="1" dirty="0"/>
              <a:t>ｍ</a:t>
            </a:r>
            <a:endParaRPr kumimoji="1" lang="en-US" altLang="ja-JP" sz="4000" b="1" dirty="0"/>
          </a:p>
          <a:p>
            <a:r>
              <a:rPr kumimoji="1" lang="ja-JP" altLang="en-US" sz="4000" b="1" dirty="0"/>
              <a:t>だったけど</a:t>
            </a:r>
            <a:endParaRPr kumimoji="1" lang="en-US" altLang="ja-JP" sz="400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51EE170-CBBF-1576-16DC-6391CC614EB8}"/>
              </a:ext>
            </a:extLst>
          </p:cNvPr>
          <p:cNvSpPr txBox="1"/>
          <p:nvPr/>
        </p:nvSpPr>
        <p:spPr>
          <a:xfrm>
            <a:off x="4245104" y="3734828"/>
            <a:ext cx="30428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b="1" dirty="0"/>
              <a:t>1</a:t>
            </a:r>
            <a:r>
              <a:rPr kumimoji="1" lang="ja-JP" altLang="en-US" sz="4000" b="1" dirty="0"/>
              <a:t>位だったよ</a:t>
            </a:r>
            <a:endParaRPr kumimoji="1" lang="en-US" altLang="ja-JP" sz="40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A09957E-C7B9-84BD-659F-654634AF7FE4}"/>
              </a:ext>
            </a:extLst>
          </p:cNvPr>
          <p:cNvSpPr txBox="1"/>
          <p:nvPr/>
        </p:nvSpPr>
        <p:spPr>
          <a:xfrm>
            <a:off x="8215105" y="3799741"/>
            <a:ext cx="30428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b="1" dirty="0"/>
              <a:t>5</a:t>
            </a:r>
            <a:r>
              <a:rPr kumimoji="1" lang="ja-JP" altLang="en-US" sz="4000" b="1" dirty="0"/>
              <a:t>位だったよ</a:t>
            </a:r>
            <a:endParaRPr kumimoji="1" lang="en-US" altLang="ja-JP" sz="40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5997457-9ACB-841F-B9B3-E53BB2FC70A9}"/>
              </a:ext>
            </a:extLst>
          </p:cNvPr>
          <p:cNvSpPr txBox="1"/>
          <p:nvPr/>
        </p:nvSpPr>
        <p:spPr>
          <a:xfrm>
            <a:off x="465555" y="1770966"/>
            <a:ext cx="16369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b="1" dirty="0"/>
              <a:t>6</a:t>
            </a:r>
            <a:r>
              <a:rPr kumimoji="1" lang="ja-JP" altLang="en-US" sz="3600" b="1" dirty="0"/>
              <a:t>年</a:t>
            </a:r>
            <a:r>
              <a:rPr kumimoji="1" lang="en-US" altLang="ja-JP" sz="3600" b="1" dirty="0"/>
              <a:t>1</a:t>
            </a:r>
            <a:r>
              <a:rPr kumimoji="1" lang="ja-JP" altLang="en-US" sz="3600" b="1" dirty="0"/>
              <a:t>組</a:t>
            </a:r>
            <a:endParaRPr kumimoji="1" lang="en-US" altLang="ja-JP" sz="36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729E48E-397E-0BA1-991D-D0E93ADB6F1E}"/>
              </a:ext>
            </a:extLst>
          </p:cNvPr>
          <p:cNvSpPr txBox="1"/>
          <p:nvPr/>
        </p:nvSpPr>
        <p:spPr>
          <a:xfrm>
            <a:off x="4741218" y="2400503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/>
              <a:t>れん君</a:t>
            </a:r>
            <a:endParaRPr kumimoji="1" lang="en-US" altLang="ja-JP" sz="3600" b="1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89576F3-E4E6-5092-FB5B-3FD4DE144D9D}"/>
              </a:ext>
            </a:extLst>
          </p:cNvPr>
          <p:cNvSpPr txBox="1"/>
          <p:nvPr/>
        </p:nvSpPr>
        <p:spPr>
          <a:xfrm>
            <a:off x="4436495" y="1882402"/>
            <a:ext cx="16369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b="1" dirty="0"/>
              <a:t>6</a:t>
            </a:r>
            <a:r>
              <a:rPr kumimoji="1" lang="ja-JP" altLang="en-US" sz="3600" b="1" dirty="0"/>
              <a:t>年</a:t>
            </a:r>
            <a:r>
              <a:rPr lang="en-US" altLang="ja-JP" sz="3600" b="1" dirty="0"/>
              <a:t>2</a:t>
            </a:r>
            <a:r>
              <a:rPr kumimoji="1" lang="ja-JP" altLang="en-US" sz="3600" b="1" dirty="0"/>
              <a:t>組</a:t>
            </a:r>
            <a:endParaRPr kumimoji="1" lang="en-US" altLang="ja-JP" sz="3600" b="1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CD3D604-4052-3872-3A81-FBB5B535DDC2}"/>
              </a:ext>
            </a:extLst>
          </p:cNvPr>
          <p:cNvSpPr txBox="1"/>
          <p:nvPr/>
        </p:nvSpPr>
        <p:spPr>
          <a:xfrm>
            <a:off x="1110242" y="2289067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/>
              <a:t>あお君</a:t>
            </a:r>
            <a:endParaRPr kumimoji="1" lang="en-US" altLang="ja-JP" sz="36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0426842A-3569-F671-5DBC-8985E47EA3C5}"/>
              </a:ext>
            </a:extLst>
          </p:cNvPr>
          <p:cNvSpPr txBox="1"/>
          <p:nvPr/>
        </p:nvSpPr>
        <p:spPr>
          <a:xfrm>
            <a:off x="8515231" y="1559236"/>
            <a:ext cx="16369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b="1" dirty="0"/>
              <a:t>6</a:t>
            </a:r>
            <a:r>
              <a:rPr kumimoji="1" lang="ja-JP" altLang="en-US" sz="3600" b="1" dirty="0"/>
              <a:t>年</a:t>
            </a:r>
            <a:r>
              <a:rPr kumimoji="1" lang="en-US" altLang="ja-JP" sz="3600" b="1" dirty="0"/>
              <a:t>3</a:t>
            </a:r>
            <a:r>
              <a:rPr kumimoji="1" lang="ja-JP" altLang="en-US" sz="3600" b="1" dirty="0"/>
              <a:t>組</a:t>
            </a:r>
            <a:endParaRPr kumimoji="1" lang="en-US" altLang="ja-JP" sz="3600" b="1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6F19BCD-A02E-E7F0-04F1-CEED4D6567B5}"/>
              </a:ext>
            </a:extLst>
          </p:cNvPr>
          <p:cNvSpPr txBox="1"/>
          <p:nvPr/>
        </p:nvSpPr>
        <p:spPr>
          <a:xfrm>
            <a:off x="9093081" y="2077337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/>
              <a:t>りつ君</a:t>
            </a:r>
            <a:endParaRPr kumimoji="1" lang="en-US" altLang="ja-JP" sz="3600" b="1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1671E70-4112-0D06-003E-339BF34DF7DC}"/>
              </a:ext>
            </a:extLst>
          </p:cNvPr>
          <p:cNvSpPr txBox="1"/>
          <p:nvPr/>
        </p:nvSpPr>
        <p:spPr>
          <a:xfrm>
            <a:off x="193938" y="47437"/>
            <a:ext cx="1066421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u="none" strike="noStrike" dirty="0">
                <a:effectLst/>
              </a:rPr>
              <a:t>ソフトボール投げ　どうだった</a:t>
            </a:r>
            <a:endParaRPr lang="ja-JP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706315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E6BF4ABE-FB4B-4C9E-83DF-619AC7C59C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2826" y="1217578"/>
            <a:ext cx="11765280" cy="1832044"/>
          </a:xfrm>
          <a:prstGeom prst="rect">
            <a:avLst/>
          </a:prstGeom>
        </p:spPr>
      </p:pic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B0C33127-B520-4F3E-B38D-1D9D3AEAF4C1}"/>
              </a:ext>
            </a:extLst>
          </p:cNvPr>
          <p:cNvGrpSpPr/>
          <p:nvPr/>
        </p:nvGrpSpPr>
        <p:grpSpPr>
          <a:xfrm>
            <a:off x="2256310" y="2604224"/>
            <a:ext cx="7060220" cy="1898500"/>
            <a:chOff x="1293954" y="4883285"/>
            <a:chExt cx="7060220" cy="1898500"/>
          </a:xfrm>
        </p:grpSpPr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696C4209-7A62-4D00-9DBD-D3902487FC5A}"/>
                </a:ext>
              </a:extLst>
            </p:cNvPr>
            <p:cNvSpPr txBox="1"/>
            <p:nvPr/>
          </p:nvSpPr>
          <p:spPr>
            <a:xfrm>
              <a:off x="1293954" y="5803891"/>
              <a:ext cx="1401346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800" dirty="0"/>
                <a:t>17m</a:t>
              </a:r>
              <a:endParaRPr kumimoji="1" lang="ja-JP" altLang="en-US" sz="3200" dirty="0"/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7591F052-3334-4B7B-9E1F-6648C9303161}"/>
                </a:ext>
              </a:extLst>
            </p:cNvPr>
            <p:cNvSpPr txBox="1"/>
            <p:nvPr/>
          </p:nvSpPr>
          <p:spPr>
            <a:xfrm>
              <a:off x="6952828" y="5749316"/>
              <a:ext cx="1401346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800" dirty="0"/>
                <a:t>37m</a:t>
              </a:r>
              <a:endParaRPr kumimoji="1" lang="ja-JP" altLang="en-US" sz="3200" dirty="0"/>
            </a:p>
          </p:txBody>
        </p: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69BF7313-C965-4499-9C58-0D370500F3A1}"/>
                </a:ext>
              </a:extLst>
            </p:cNvPr>
            <p:cNvCxnSpPr>
              <a:cxnSpLocks/>
            </p:cNvCxnSpPr>
            <p:nvPr/>
          </p:nvCxnSpPr>
          <p:spPr>
            <a:xfrm>
              <a:off x="1838528" y="4883285"/>
              <a:ext cx="0" cy="1060315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3D2147F6-064F-447A-84D0-5EBE19DEC5E8}"/>
                </a:ext>
              </a:extLst>
            </p:cNvPr>
            <p:cNvCxnSpPr>
              <a:cxnSpLocks/>
            </p:cNvCxnSpPr>
            <p:nvPr/>
          </p:nvCxnSpPr>
          <p:spPr>
            <a:xfrm>
              <a:off x="7500868" y="4899527"/>
              <a:ext cx="0" cy="959052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線矢印コネクタ 14">
              <a:extLst>
                <a:ext uri="{FF2B5EF4-FFF2-40B4-BE49-F238E27FC236}">
                  <a16:creationId xmlns:a16="http://schemas.microsoft.com/office/drawing/2014/main" id="{6C15673A-EC22-4D37-8A66-E7C61386DCC9}"/>
                </a:ext>
              </a:extLst>
            </p:cNvPr>
            <p:cNvCxnSpPr>
              <a:cxnSpLocks/>
            </p:cNvCxnSpPr>
            <p:nvPr/>
          </p:nvCxnSpPr>
          <p:spPr>
            <a:xfrm>
              <a:off x="1838528" y="5379053"/>
              <a:ext cx="5662340" cy="0"/>
            </a:xfrm>
            <a:prstGeom prst="straightConnector1">
              <a:avLst/>
            </a:prstGeom>
            <a:ln w="76200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F41C6E17-19E7-435E-A2E2-FB2B799E3C92}"/>
                </a:ext>
              </a:extLst>
            </p:cNvPr>
            <p:cNvSpPr txBox="1"/>
            <p:nvPr/>
          </p:nvSpPr>
          <p:spPr>
            <a:xfrm>
              <a:off x="3970001" y="5287693"/>
              <a:ext cx="1401346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800" dirty="0"/>
                <a:t>20m</a:t>
              </a:r>
              <a:endParaRPr kumimoji="1" lang="ja-JP" altLang="en-US" sz="3200" dirty="0"/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0E2E2BE4-BE2A-4C8F-A1A5-5EA69894726B}"/>
                </a:ext>
              </a:extLst>
            </p:cNvPr>
            <p:cNvSpPr txBox="1"/>
            <p:nvPr/>
          </p:nvSpPr>
          <p:spPr>
            <a:xfrm>
              <a:off x="2818363" y="6012344"/>
              <a:ext cx="4134465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dirty="0"/>
                <a:t>ちらばりの範囲</a:t>
              </a:r>
            </a:p>
          </p:txBody>
        </p:sp>
      </p:grp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FBD815A5-1AF4-4C24-9EC1-201F6842B631}"/>
              </a:ext>
            </a:extLst>
          </p:cNvPr>
          <p:cNvSpPr txBox="1"/>
          <p:nvPr/>
        </p:nvSpPr>
        <p:spPr>
          <a:xfrm>
            <a:off x="257086" y="156425"/>
            <a:ext cx="11432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/>
              <a:t>2</a:t>
            </a:r>
            <a:r>
              <a:rPr kumimoji="1" lang="ja-JP" altLang="en-US" sz="4800" dirty="0"/>
              <a:t>組</a:t>
            </a:r>
            <a:endParaRPr kumimoji="1" lang="ja-JP" altLang="en-US" sz="3200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709B874-1880-4747-9DBF-02F497646241}"/>
              </a:ext>
            </a:extLst>
          </p:cNvPr>
          <p:cNvSpPr txBox="1"/>
          <p:nvPr/>
        </p:nvSpPr>
        <p:spPr>
          <a:xfrm>
            <a:off x="7550727" y="4596609"/>
            <a:ext cx="249299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dirty="0">
                <a:highlight>
                  <a:srgbClr val="FFFF00"/>
                </a:highlight>
              </a:rPr>
              <a:t>最大値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464A075-5D19-422B-A83C-1B1D90936B6A}"/>
              </a:ext>
            </a:extLst>
          </p:cNvPr>
          <p:cNvSpPr txBox="1"/>
          <p:nvPr/>
        </p:nvSpPr>
        <p:spPr>
          <a:xfrm>
            <a:off x="1771271" y="4596609"/>
            <a:ext cx="22621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>
                <a:highlight>
                  <a:srgbClr val="00FFFF"/>
                </a:highlight>
              </a:rPr>
              <a:t>最小値</a:t>
            </a:r>
          </a:p>
        </p:txBody>
      </p:sp>
    </p:spTree>
    <p:extLst>
      <p:ext uri="{BB962C8B-B14F-4D97-AF65-F5344CB8AC3E}">
        <p14:creationId xmlns:p14="http://schemas.microsoft.com/office/powerpoint/2010/main" val="12683692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時計 が含まれている画像&#10;&#10;自動的に生成された説明">
            <a:extLst>
              <a:ext uri="{FF2B5EF4-FFF2-40B4-BE49-F238E27FC236}">
                <a16:creationId xmlns:a16="http://schemas.microsoft.com/office/drawing/2014/main" id="{760072EB-1949-4709-9509-FDF1C7BCC4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030" y="976655"/>
            <a:ext cx="11666220" cy="2164080"/>
          </a:xfrm>
          <a:prstGeom prst="rect">
            <a:avLst/>
          </a:prstGeom>
        </p:spPr>
      </p:pic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08F3B78E-5075-42AF-9040-AF8E07EF6A5B}"/>
              </a:ext>
            </a:extLst>
          </p:cNvPr>
          <p:cNvGrpSpPr/>
          <p:nvPr/>
        </p:nvGrpSpPr>
        <p:grpSpPr>
          <a:xfrm>
            <a:off x="1494804" y="2671055"/>
            <a:ext cx="8769333" cy="1878085"/>
            <a:chOff x="1308822" y="4883285"/>
            <a:chExt cx="8769333" cy="1878085"/>
          </a:xfrm>
        </p:grpSpPr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C2FFCDC6-5C28-4E25-BE95-36B98F82356B}"/>
                </a:ext>
              </a:extLst>
            </p:cNvPr>
            <p:cNvSpPr txBox="1"/>
            <p:nvPr/>
          </p:nvSpPr>
          <p:spPr>
            <a:xfrm>
              <a:off x="1308822" y="5844747"/>
              <a:ext cx="1401346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800" dirty="0"/>
                <a:t>14m</a:t>
              </a:r>
              <a:endParaRPr kumimoji="1" lang="ja-JP" altLang="en-US" sz="3200" dirty="0"/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296B8A6E-6F22-42D7-9388-61750C584245}"/>
                </a:ext>
              </a:extLst>
            </p:cNvPr>
            <p:cNvSpPr txBox="1"/>
            <p:nvPr/>
          </p:nvSpPr>
          <p:spPr>
            <a:xfrm>
              <a:off x="8676809" y="5756950"/>
              <a:ext cx="1401346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800" dirty="0"/>
                <a:t>40m</a:t>
              </a:r>
              <a:endParaRPr kumimoji="1" lang="ja-JP" altLang="en-US" sz="3200" dirty="0"/>
            </a:p>
          </p:txBody>
        </p: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DA4C4531-010C-4758-A089-8A9D90FBB4AD}"/>
                </a:ext>
              </a:extLst>
            </p:cNvPr>
            <p:cNvCxnSpPr>
              <a:cxnSpLocks/>
            </p:cNvCxnSpPr>
            <p:nvPr/>
          </p:nvCxnSpPr>
          <p:spPr>
            <a:xfrm>
              <a:off x="1838528" y="4883285"/>
              <a:ext cx="0" cy="1060315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6BA67404-E6F0-41F8-B3DE-15DEA0BF9520}"/>
                </a:ext>
              </a:extLst>
            </p:cNvPr>
            <p:cNvCxnSpPr>
              <a:cxnSpLocks/>
            </p:cNvCxnSpPr>
            <p:nvPr/>
          </p:nvCxnSpPr>
          <p:spPr>
            <a:xfrm>
              <a:off x="9137496" y="4891406"/>
              <a:ext cx="0" cy="959052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直線矢印コネクタ 23">
              <a:extLst>
                <a:ext uri="{FF2B5EF4-FFF2-40B4-BE49-F238E27FC236}">
                  <a16:creationId xmlns:a16="http://schemas.microsoft.com/office/drawing/2014/main" id="{CD99623D-E395-4752-823A-939F618B118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38528" y="5370932"/>
              <a:ext cx="7298968" cy="8121"/>
            </a:xfrm>
            <a:prstGeom prst="straightConnector1">
              <a:avLst/>
            </a:prstGeom>
            <a:ln w="76200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C8505E3F-750D-4FB1-BD47-B98340272C88}"/>
                </a:ext>
              </a:extLst>
            </p:cNvPr>
            <p:cNvSpPr txBox="1"/>
            <p:nvPr/>
          </p:nvSpPr>
          <p:spPr>
            <a:xfrm>
              <a:off x="4694711" y="5295963"/>
              <a:ext cx="1401346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800" dirty="0"/>
                <a:t>26m</a:t>
              </a:r>
              <a:endParaRPr kumimoji="1" lang="ja-JP" altLang="en-US" sz="3200" dirty="0"/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5BC51F09-F2DC-4BB8-9483-C28CF5060203}"/>
                </a:ext>
              </a:extLst>
            </p:cNvPr>
            <p:cNvSpPr txBox="1"/>
            <p:nvPr/>
          </p:nvSpPr>
          <p:spPr>
            <a:xfrm>
              <a:off x="3503005" y="5991929"/>
              <a:ext cx="4134465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dirty="0"/>
                <a:t>ちらばりの範囲</a:t>
              </a:r>
            </a:p>
          </p:txBody>
        </p:sp>
      </p:grp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AD0E16CC-C4A9-4790-9396-AFE10EB2D7FA}"/>
              </a:ext>
            </a:extLst>
          </p:cNvPr>
          <p:cNvSpPr txBox="1"/>
          <p:nvPr/>
        </p:nvSpPr>
        <p:spPr>
          <a:xfrm>
            <a:off x="240030" y="157171"/>
            <a:ext cx="11432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/>
              <a:t>3</a:t>
            </a:r>
            <a:r>
              <a:rPr kumimoji="1" lang="ja-JP" altLang="en-US" sz="4800" dirty="0"/>
              <a:t>組</a:t>
            </a:r>
            <a:endParaRPr kumimoji="1" lang="ja-JP" altLang="en-US" sz="3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3D22CAC-E253-40CD-876B-D08ED710BC87}"/>
              </a:ext>
            </a:extLst>
          </p:cNvPr>
          <p:cNvSpPr txBox="1"/>
          <p:nvPr/>
        </p:nvSpPr>
        <p:spPr>
          <a:xfrm>
            <a:off x="8158486" y="4447464"/>
            <a:ext cx="249299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dirty="0">
                <a:highlight>
                  <a:srgbClr val="FFFF00"/>
                </a:highlight>
              </a:rPr>
              <a:t>最大値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BFEB4C0-87C3-4118-9D81-BEE4A14A618E}"/>
              </a:ext>
            </a:extLst>
          </p:cNvPr>
          <p:cNvSpPr txBox="1"/>
          <p:nvPr/>
        </p:nvSpPr>
        <p:spPr>
          <a:xfrm>
            <a:off x="1149542" y="4493631"/>
            <a:ext cx="22621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>
                <a:highlight>
                  <a:srgbClr val="00FFFF"/>
                </a:highlight>
              </a:rPr>
              <a:t>最小値</a:t>
            </a:r>
          </a:p>
        </p:txBody>
      </p:sp>
    </p:spTree>
    <p:extLst>
      <p:ext uri="{BB962C8B-B14F-4D97-AF65-F5344CB8AC3E}">
        <p14:creationId xmlns:p14="http://schemas.microsoft.com/office/powerpoint/2010/main" val="2661803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3143ED73-CE9A-4462-BED8-54CEA72DAE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00" y="3348807"/>
            <a:ext cx="11689080" cy="88392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CA39FCD-6238-417C-BA42-6D527D693F61}"/>
              </a:ext>
            </a:extLst>
          </p:cNvPr>
          <p:cNvSpPr txBox="1"/>
          <p:nvPr/>
        </p:nvSpPr>
        <p:spPr>
          <a:xfrm>
            <a:off x="5335729" y="3058913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①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74E9A10-665B-4303-A0B6-779D61C0AE80}"/>
              </a:ext>
            </a:extLst>
          </p:cNvPr>
          <p:cNvSpPr txBox="1"/>
          <p:nvPr/>
        </p:nvSpPr>
        <p:spPr>
          <a:xfrm>
            <a:off x="5648948" y="3058913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⑫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73667A4-CD50-4B33-8B22-B3EFEE5DB193}"/>
              </a:ext>
            </a:extLst>
          </p:cNvPr>
          <p:cNvSpPr txBox="1"/>
          <p:nvPr/>
        </p:nvSpPr>
        <p:spPr>
          <a:xfrm>
            <a:off x="8121514" y="3058913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⑭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837F16B-0490-419D-8F3D-FE9B3CD62CC6}"/>
              </a:ext>
            </a:extLst>
          </p:cNvPr>
          <p:cNvSpPr txBox="1"/>
          <p:nvPr/>
        </p:nvSpPr>
        <p:spPr>
          <a:xfrm>
            <a:off x="4221595" y="3058913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⑮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2CCC812-4958-4B46-8E5E-C2A1978A8CCB}"/>
              </a:ext>
            </a:extLst>
          </p:cNvPr>
          <p:cNvSpPr txBox="1"/>
          <p:nvPr/>
        </p:nvSpPr>
        <p:spPr>
          <a:xfrm>
            <a:off x="5638823" y="2756661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㉒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A9D6AC6-74BD-4D95-B551-32FB78059B7B}"/>
              </a:ext>
            </a:extLst>
          </p:cNvPr>
          <p:cNvSpPr txBox="1"/>
          <p:nvPr/>
        </p:nvSpPr>
        <p:spPr>
          <a:xfrm>
            <a:off x="7581245" y="2756661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㉓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5F67CF7-1EAE-4EB0-A620-569FAC30208F}"/>
              </a:ext>
            </a:extLst>
          </p:cNvPr>
          <p:cNvSpPr txBox="1"/>
          <p:nvPr/>
        </p:nvSpPr>
        <p:spPr>
          <a:xfrm>
            <a:off x="1392828" y="3058913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㉔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080FCA9-2197-4DE5-B1DF-ACA6C882B584}"/>
              </a:ext>
            </a:extLst>
          </p:cNvPr>
          <p:cNvSpPr txBox="1"/>
          <p:nvPr/>
        </p:nvSpPr>
        <p:spPr>
          <a:xfrm>
            <a:off x="5043610" y="2756661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㉕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4DB9CE8-D586-4F7B-B832-3C0701E6F3AD}"/>
              </a:ext>
            </a:extLst>
          </p:cNvPr>
          <p:cNvSpPr txBox="1"/>
          <p:nvPr/>
        </p:nvSpPr>
        <p:spPr>
          <a:xfrm>
            <a:off x="4513714" y="3058913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⑪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87DB376-92F1-4388-86E6-F442C0FF3C31}"/>
              </a:ext>
            </a:extLst>
          </p:cNvPr>
          <p:cNvSpPr txBox="1"/>
          <p:nvPr/>
        </p:nvSpPr>
        <p:spPr>
          <a:xfrm>
            <a:off x="3395272" y="3058913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③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5D92DA4-3BE5-4A5D-BA6B-6FD6F72D48E9}"/>
              </a:ext>
            </a:extLst>
          </p:cNvPr>
          <p:cNvSpPr txBox="1"/>
          <p:nvPr/>
        </p:nvSpPr>
        <p:spPr>
          <a:xfrm>
            <a:off x="2517180" y="2756661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⑤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262D410-ED49-4324-B75B-B717F7704FCE}"/>
              </a:ext>
            </a:extLst>
          </p:cNvPr>
          <p:cNvSpPr txBox="1"/>
          <p:nvPr/>
        </p:nvSpPr>
        <p:spPr>
          <a:xfrm>
            <a:off x="6752957" y="3058913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⑥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2035F7C-65CA-407D-96F1-DC4215B4B834}"/>
              </a:ext>
            </a:extLst>
          </p:cNvPr>
          <p:cNvSpPr txBox="1"/>
          <p:nvPr/>
        </p:nvSpPr>
        <p:spPr>
          <a:xfrm>
            <a:off x="6742832" y="2756661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⑬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44280DF-F894-4990-A5E9-B008BA2A7C77}"/>
              </a:ext>
            </a:extLst>
          </p:cNvPr>
          <p:cNvSpPr txBox="1"/>
          <p:nvPr/>
        </p:nvSpPr>
        <p:spPr>
          <a:xfrm>
            <a:off x="3929476" y="3058913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④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803169A-5929-4DC8-88BB-0511537A3886}"/>
              </a:ext>
            </a:extLst>
          </p:cNvPr>
          <p:cNvSpPr txBox="1"/>
          <p:nvPr/>
        </p:nvSpPr>
        <p:spPr>
          <a:xfrm>
            <a:off x="2523223" y="3058913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②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27C00F1-6A35-4CF0-939E-FDBE4CE5F01D}"/>
              </a:ext>
            </a:extLst>
          </p:cNvPr>
          <p:cNvSpPr txBox="1"/>
          <p:nvPr/>
        </p:nvSpPr>
        <p:spPr>
          <a:xfrm>
            <a:off x="7606740" y="3058913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⑰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119D516-72F3-490B-8A4D-C299A7FCA5BC}"/>
              </a:ext>
            </a:extLst>
          </p:cNvPr>
          <p:cNvSpPr txBox="1"/>
          <p:nvPr/>
        </p:nvSpPr>
        <p:spPr>
          <a:xfrm>
            <a:off x="7044844" y="3058913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⑲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AA129EDA-55C2-4C1D-B1CD-E9055B466B06}"/>
              </a:ext>
            </a:extLst>
          </p:cNvPr>
          <p:cNvSpPr txBox="1"/>
          <p:nvPr/>
        </p:nvSpPr>
        <p:spPr>
          <a:xfrm>
            <a:off x="6149923" y="3058913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⑳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0A801D2-C417-4A59-AD19-834883065A79}"/>
              </a:ext>
            </a:extLst>
          </p:cNvPr>
          <p:cNvSpPr txBox="1"/>
          <p:nvPr/>
        </p:nvSpPr>
        <p:spPr>
          <a:xfrm>
            <a:off x="3408135" y="2756661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⑯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BF89220-4422-4903-87AE-CED4DFB03091}"/>
              </a:ext>
            </a:extLst>
          </p:cNvPr>
          <p:cNvSpPr txBox="1"/>
          <p:nvPr/>
        </p:nvSpPr>
        <p:spPr>
          <a:xfrm>
            <a:off x="2831768" y="3058913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⑧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DA0E278-65C1-457E-8F65-34EB14509336}"/>
              </a:ext>
            </a:extLst>
          </p:cNvPr>
          <p:cNvSpPr txBox="1"/>
          <p:nvPr/>
        </p:nvSpPr>
        <p:spPr>
          <a:xfrm>
            <a:off x="9250837" y="3058913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⑩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47DAFFAF-45AA-4AB9-A456-8011CF0D4651}"/>
              </a:ext>
            </a:extLst>
          </p:cNvPr>
          <p:cNvSpPr txBox="1"/>
          <p:nvPr/>
        </p:nvSpPr>
        <p:spPr>
          <a:xfrm>
            <a:off x="5033485" y="3058913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㉑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6E9A8B2A-F698-4483-A3A3-99357FE7CAF2}"/>
              </a:ext>
            </a:extLst>
          </p:cNvPr>
          <p:cNvSpPr txBox="1"/>
          <p:nvPr/>
        </p:nvSpPr>
        <p:spPr>
          <a:xfrm>
            <a:off x="1709029" y="3058913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⑱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AADCFA0-8C18-4DCA-B776-1414ACC4B00A}"/>
              </a:ext>
            </a:extLst>
          </p:cNvPr>
          <p:cNvSpPr txBox="1"/>
          <p:nvPr/>
        </p:nvSpPr>
        <p:spPr>
          <a:xfrm>
            <a:off x="7325363" y="3058913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⑨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B55863BD-404B-426D-9AB2-59A2493E4381}"/>
              </a:ext>
            </a:extLst>
          </p:cNvPr>
          <p:cNvSpPr txBox="1"/>
          <p:nvPr/>
        </p:nvSpPr>
        <p:spPr>
          <a:xfrm>
            <a:off x="5335729" y="2756661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⑦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43410020-E050-411B-8200-693559C8096B}"/>
              </a:ext>
            </a:extLst>
          </p:cNvPr>
          <p:cNvSpPr txBox="1"/>
          <p:nvPr/>
        </p:nvSpPr>
        <p:spPr>
          <a:xfrm>
            <a:off x="3112750" y="3058913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㉖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D5AC91C-93D1-454F-A545-E860E0F5D2F9}"/>
              </a:ext>
            </a:extLst>
          </p:cNvPr>
          <p:cNvSpPr txBox="1"/>
          <p:nvPr/>
        </p:nvSpPr>
        <p:spPr>
          <a:xfrm>
            <a:off x="4512805" y="2756661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㉗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09F0825-5BB2-45B4-96F0-515BAA0FBA2A}"/>
              </a:ext>
            </a:extLst>
          </p:cNvPr>
          <p:cNvSpPr txBox="1"/>
          <p:nvPr/>
        </p:nvSpPr>
        <p:spPr>
          <a:xfrm>
            <a:off x="5052618" y="2443388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㉘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A926104E-7716-4FF8-B96A-48532E633794}"/>
              </a:ext>
            </a:extLst>
          </p:cNvPr>
          <p:cNvSpPr txBox="1"/>
          <p:nvPr/>
        </p:nvSpPr>
        <p:spPr>
          <a:xfrm>
            <a:off x="263309" y="690546"/>
            <a:ext cx="25624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1</a:t>
            </a:r>
            <a:r>
              <a:rPr kumimoji="1" lang="ja-JP" altLang="en-US" sz="4000" dirty="0"/>
              <a:t>組 </a:t>
            </a:r>
            <a:r>
              <a:rPr kumimoji="1" lang="en-US" altLang="ja-JP" sz="4000" dirty="0"/>
              <a:t>28</a:t>
            </a:r>
            <a:r>
              <a:rPr kumimoji="1" lang="ja-JP" altLang="en-US" sz="4000" dirty="0"/>
              <a:t>人</a:t>
            </a:r>
            <a:endParaRPr kumimoji="1" lang="ja-JP" altLang="en-US" sz="2400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0141488D-EB11-4AD1-87E3-91E9419F8995}"/>
              </a:ext>
            </a:extLst>
          </p:cNvPr>
          <p:cNvSpPr txBox="1"/>
          <p:nvPr/>
        </p:nvSpPr>
        <p:spPr>
          <a:xfrm>
            <a:off x="3298562" y="5802596"/>
            <a:ext cx="69630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1</a:t>
            </a:r>
            <a:r>
              <a:rPr kumimoji="1" lang="ja-JP" altLang="en-US" sz="5400" dirty="0"/>
              <a:t>組の 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中央値 </a:t>
            </a:r>
            <a:r>
              <a:rPr kumimoji="1" lang="en-US" altLang="ja-JP" sz="5400" b="1" dirty="0"/>
              <a:t>26</a:t>
            </a:r>
            <a:r>
              <a:rPr kumimoji="1" lang="ja-JP" altLang="en-US" sz="5400" b="1" dirty="0"/>
              <a:t>ｍ</a:t>
            </a:r>
            <a:endParaRPr kumimoji="1" lang="ja-JP" altLang="en-US" sz="3600" b="1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8D8A1239-95E9-487B-BE46-463176453C12}"/>
              </a:ext>
            </a:extLst>
          </p:cNvPr>
          <p:cNvSpPr txBox="1"/>
          <p:nvPr/>
        </p:nvSpPr>
        <p:spPr>
          <a:xfrm>
            <a:off x="0" y="-17340"/>
            <a:ext cx="1081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ドットプロットで　　　　　　をみつけよう</a:t>
            </a:r>
            <a:endParaRPr kumimoji="1" lang="ja-JP" altLang="en-US" sz="2400" dirty="0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190FE9F4-FCAE-4611-A12F-97DAFFA500FE}"/>
              </a:ext>
            </a:extLst>
          </p:cNvPr>
          <p:cNvSpPr txBox="1"/>
          <p:nvPr/>
        </p:nvSpPr>
        <p:spPr>
          <a:xfrm>
            <a:off x="3641532" y="4855637"/>
            <a:ext cx="73701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/>
              <a:t>14</a:t>
            </a:r>
            <a:r>
              <a:rPr kumimoji="1" lang="ja-JP" altLang="en-US" sz="4800" dirty="0"/>
              <a:t>番目と</a:t>
            </a:r>
            <a:r>
              <a:rPr kumimoji="1" lang="en-US" altLang="ja-JP" sz="4800" dirty="0"/>
              <a:t>15</a:t>
            </a:r>
            <a:r>
              <a:rPr kumimoji="1" lang="ja-JP" altLang="en-US" sz="4800" dirty="0"/>
              <a:t>番目の平均</a:t>
            </a:r>
            <a:endParaRPr kumimoji="1" lang="ja-JP" altLang="en-US" sz="3200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C7673505-214D-4CBF-A7E3-8257D66CF212}"/>
              </a:ext>
            </a:extLst>
          </p:cNvPr>
          <p:cNvSpPr txBox="1"/>
          <p:nvPr/>
        </p:nvSpPr>
        <p:spPr>
          <a:xfrm>
            <a:off x="263309" y="4574960"/>
            <a:ext cx="3538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dirty="0"/>
              <a:t>28</a:t>
            </a:r>
            <a:r>
              <a:rPr kumimoji="1" lang="ja-JP" altLang="en-US" sz="4400" dirty="0"/>
              <a:t>人</a:t>
            </a:r>
            <a:r>
              <a:rPr kumimoji="1" lang="en-US" altLang="ja-JP" sz="4400" dirty="0"/>
              <a:t>÷2</a:t>
            </a:r>
            <a:r>
              <a:rPr kumimoji="1" lang="ja-JP" altLang="en-US" sz="4400" dirty="0"/>
              <a:t>＝</a:t>
            </a:r>
            <a:r>
              <a:rPr kumimoji="1" lang="en-US" altLang="ja-JP" sz="4400" dirty="0"/>
              <a:t>14</a:t>
            </a:r>
            <a:endParaRPr kumimoji="1" lang="ja-JP" altLang="en-US" sz="2800" dirty="0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CCA4F42E-5A0A-4ED3-BDE2-9565BDB551B6}"/>
              </a:ext>
            </a:extLst>
          </p:cNvPr>
          <p:cNvSpPr txBox="1"/>
          <p:nvPr/>
        </p:nvSpPr>
        <p:spPr>
          <a:xfrm>
            <a:off x="2560874" y="933109"/>
            <a:ext cx="15705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dirty="0"/>
              <a:t>偶数</a:t>
            </a:r>
            <a:endParaRPr kumimoji="1" lang="ja-JP" altLang="en-US" sz="2800" dirty="0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5401EDB7-AF99-4995-BCF3-36B57A174AEA}"/>
              </a:ext>
            </a:extLst>
          </p:cNvPr>
          <p:cNvSpPr txBox="1"/>
          <p:nvPr/>
        </p:nvSpPr>
        <p:spPr>
          <a:xfrm>
            <a:off x="2505275" y="1611290"/>
            <a:ext cx="72123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dirty="0"/>
              <a:t>真ん中の２つの値の平均</a:t>
            </a:r>
            <a:endParaRPr kumimoji="1" lang="ja-JP" altLang="en-US" sz="2800" dirty="0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259C4325-161D-4AA6-B97B-F25834F254B8}"/>
              </a:ext>
            </a:extLst>
          </p:cNvPr>
          <p:cNvSpPr txBox="1"/>
          <p:nvPr/>
        </p:nvSpPr>
        <p:spPr>
          <a:xfrm>
            <a:off x="4425648" y="-68841"/>
            <a:ext cx="29133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0" b="1" dirty="0">
                <a:solidFill>
                  <a:srgbClr val="FF0000"/>
                </a:solidFill>
              </a:rPr>
              <a:t>中央値</a:t>
            </a:r>
            <a:endParaRPr kumimoji="1" lang="ja-JP" altLang="en-US" sz="4000" b="1" dirty="0">
              <a:solidFill>
                <a:srgbClr val="FF0000"/>
              </a:solidFill>
            </a:endParaRPr>
          </a:p>
        </p:txBody>
      </p:sp>
      <p:sp>
        <p:nvSpPr>
          <p:cNvPr id="44" name="楕円 43">
            <a:extLst>
              <a:ext uri="{FF2B5EF4-FFF2-40B4-BE49-F238E27FC236}">
                <a16:creationId xmlns:a16="http://schemas.microsoft.com/office/drawing/2014/main" id="{4C7187BC-5C40-4FB7-A7EC-9859A8512B58}"/>
              </a:ext>
            </a:extLst>
          </p:cNvPr>
          <p:cNvSpPr/>
          <p:nvPr/>
        </p:nvSpPr>
        <p:spPr>
          <a:xfrm>
            <a:off x="5128960" y="3685296"/>
            <a:ext cx="314110" cy="314110"/>
          </a:xfrm>
          <a:prstGeom prst="ellipse">
            <a:avLst/>
          </a:prstGeom>
          <a:solidFill>
            <a:srgbClr val="FF0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63ADAA09-A353-4610-93CD-D7862C9B0186}"/>
              </a:ext>
            </a:extLst>
          </p:cNvPr>
          <p:cNvSpPr/>
          <p:nvPr/>
        </p:nvSpPr>
        <p:spPr>
          <a:xfrm>
            <a:off x="4992300" y="2483644"/>
            <a:ext cx="576826" cy="615525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117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3" grpId="0"/>
      <p:bldP spid="34" grpId="0"/>
      <p:bldP spid="36" grpId="0"/>
      <p:bldP spid="38" grpId="0"/>
      <p:bldP spid="40" grpId="0"/>
      <p:bldP spid="41" grpId="0"/>
      <p:bldP spid="42" grpId="0"/>
      <p:bldP spid="43" grpId="0"/>
      <p:bldP spid="44" grpId="0" animBg="1"/>
      <p:bldP spid="3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81D8439B-DCD9-404B-896B-C3E5E1493A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4680"/>
            <a:ext cx="11689080" cy="883920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0B3110E-8855-4E23-B26E-6F4FBC2F8B8B}"/>
              </a:ext>
            </a:extLst>
          </p:cNvPr>
          <p:cNvSpPr txBox="1"/>
          <p:nvPr/>
        </p:nvSpPr>
        <p:spPr>
          <a:xfrm>
            <a:off x="6602111" y="1999088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⑫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3EEA3FE-CAA7-4683-92C8-307E0198E8C3}"/>
              </a:ext>
            </a:extLst>
          </p:cNvPr>
          <p:cNvSpPr txBox="1"/>
          <p:nvPr/>
        </p:nvSpPr>
        <p:spPr>
          <a:xfrm>
            <a:off x="3517328" y="1974036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⑭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58079B4-3316-44EB-AAF2-02930DF9F3FD}"/>
              </a:ext>
            </a:extLst>
          </p:cNvPr>
          <p:cNvSpPr txBox="1"/>
          <p:nvPr/>
        </p:nvSpPr>
        <p:spPr>
          <a:xfrm>
            <a:off x="5530828" y="1361485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⑮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2A1E23C-8988-404D-95F0-52F2CB7D1C84}"/>
              </a:ext>
            </a:extLst>
          </p:cNvPr>
          <p:cNvSpPr txBox="1"/>
          <p:nvPr/>
        </p:nvSpPr>
        <p:spPr>
          <a:xfrm>
            <a:off x="5208941" y="1995087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㉒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D75671E-5915-4724-8BD2-BD4679B23AC0}"/>
              </a:ext>
            </a:extLst>
          </p:cNvPr>
          <p:cNvSpPr txBox="1"/>
          <p:nvPr/>
        </p:nvSpPr>
        <p:spPr>
          <a:xfrm>
            <a:off x="7176057" y="1663132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㉓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4A8C63C-539D-472A-99BA-C7678AA82FD6}"/>
              </a:ext>
            </a:extLst>
          </p:cNvPr>
          <p:cNvSpPr txBox="1"/>
          <p:nvPr/>
        </p:nvSpPr>
        <p:spPr>
          <a:xfrm>
            <a:off x="2381758" y="1974036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㉔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4E299D0-0D6C-4BA0-B27B-660BA7E6D276}"/>
              </a:ext>
            </a:extLst>
          </p:cNvPr>
          <p:cNvSpPr txBox="1"/>
          <p:nvPr/>
        </p:nvSpPr>
        <p:spPr>
          <a:xfrm>
            <a:off x="7752729" y="1974036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㉕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EF460EE-EF9F-436C-91A0-221CF587FAE2}"/>
              </a:ext>
            </a:extLst>
          </p:cNvPr>
          <p:cNvSpPr txBox="1"/>
          <p:nvPr/>
        </p:nvSpPr>
        <p:spPr>
          <a:xfrm>
            <a:off x="4675961" y="1999506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⑪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4F54915B-807F-4279-A556-C4DB822CE875}"/>
              </a:ext>
            </a:extLst>
          </p:cNvPr>
          <p:cNvSpPr txBox="1"/>
          <p:nvPr/>
        </p:nvSpPr>
        <p:spPr>
          <a:xfrm>
            <a:off x="6037361" y="1999285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③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BDB8C00-A24A-4DD1-9A19-F8FAD72F23A7}"/>
              </a:ext>
            </a:extLst>
          </p:cNvPr>
          <p:cNvSpPr txBox="1"/>
          <p:nvPr/>
        </p:nvSpPr>
        <p:spPr>
          <a:xfrm>
            <a:off x="3874480" y="1666949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⑤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0E27CF22-61AD-4A15-AD67-0EA49BB1E76D}"/>
              </a:ext>
            </a:extLst>
          </p:cNvPr>
          <p:cNvSpPr txBox="1"/>
          <p:nvPr/>
        </p:nvSpPr>
        <p:spPr>
          <a:xfrm>
            <a:off x="5533504" y="2020544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⑥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4A2CEA4D-FE96-4913-B94D-DA093D2A3EA0}"/>
              </a:ext>
            </a:extLst>
          </p:cNvPr>
          <p:cNvSpPr txBox="1"/>
          <p:nvPr/>
        </p:nvSpPr>
        <p:spPr>
          <a:xfrm>
            <a:off x="4420111" y="1999507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⑬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C955DB1-0AB7-4878-BB16-365884180664}"/>
              </a:ext>
            </a:extLst>
          </p:cNvPr>
          <p:cNvSpPr txBox="1"/>
          <p:nvPr/>
        </p:nvSpPr>
        <p:spPr>
          <a:xfrm>
            <a:off x="8045734" y="1959457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④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C7D66B8B-5664-4B68-A694-327A26684F8E}"/>
              </a:ext>
            </a:extLst>
          </p:cNvPr>
          <p:cNvSpPr txBox="1"/>
          <p:nvPr/>
        </p:nvSpPr>
        <p:spPr>
          <a:xfrm>
            <a:off x="2705948" y="1974036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②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65550ED8-F560-4AE9-85B7-D56507C91A88}"/>
              </a:ext>
            </a:extLst>
          </p:cNvPr>
          <p:cNvSpPr txBox="1"/>
          <p:nvPr/>
        </p:nvSpPr>
        <p:spPr>
          <a:xfrm>
            <a:off x="7169486" y="1974036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⑰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42F926A2-BF8E-4D9E-AF3C-647AC44169EC}"/>
              </a:ext>
            </a:extLst>
          </p:cNvPr>
          <p:cNvSpPr txBox="1"/>
          <p:nvPr/>
        </p:nvSpPr>
        <p:spPr>
          <a:xfrm>
            <a:off x="6881045" y="1663187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⑲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5D5BF570-6FEB-4515-B67A-7ED5A20CA869}"/>
              </a:ext>
            </a:extLst>
          </p:cNvPr>
          <p:cNvSpPr txBox="1"/>
          <p:nvPr/>
        </p:nvSpPr>
        <p:spPr>
          <a:xfrm>
            <a:off x="5205341" y="1693751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⑳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233B1EBB-AFA0-49FC-B1AD-AAED96E46F95}"/>
              </a:ext>
            </a:extLst>
          </p:cNvPr>
          <p:cNvSpPr txBox="1"/>
          <p:nvPr/>
        </p:nvSpPr>
        <p:spPr>
          <a:xfrm>
            <a:off x="4139924" y="1999507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⑯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F1DCBD74-67E5-433D-9977-0DF72AC7F4B1}"/>
              </a:ext>
            </a:extLst>
          </p:cNvPr>
          <p:cNvSpPr txBox="1"/>
          <p:nvPr/>
        </p:nvSpPr>
        <p:spPr>
          <a:xfrm>
            <a:off x="3009162" y="1974036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⑧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8AA20272-62F3-49C3-8E9C-08C62A095B63}"/>
              </a:ext>
            </a:extLst>
          </p:cNvPr>
          <p:cNvSpPr txBox="1"/>
          <p:nvPr/>
        </p:nvSpPr>
        <p:spPr>
          <a:xfrm>
            <a:off x="6869910" y="1987931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⑩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CD863947-2A38-4A6B-B4F2-083181188CC2}"/>
              </a:ext>
            </a:extLst>
          </p:cNvPr>
          <p:cNvSpPr txBox="1"/>
          <p:nvPr/>
        </p:nvSpPr>
        <p:spPr>
          <a:xfrm>
            <a:off x="3031621" y="1666950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㉑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553B632E-5602-4898-9769-B86C60357B66}"/>
              </a:ext>
            </a:extLst>
          </p:cNvPr>
          <p:cNvSpPr txBox="1"/>
          <p:nvPr/>
        </p:nvSpPr>
        <p:spPr>
          <a:xfrm>
            <a:off x="2705948" y="1670020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⑱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D9398A05-5684-46D3-8036-197E14A99EF8}"/>
              </a:ext>
            </a:extLst>
          </p:cNvPr>
          <p:cNvSpPr txBox="1"/>
          <p:nvPr/>
        </p:nvSpPr>
        <p:spPr>
          <a:xfrm>
            <a:off x="6336937" y="1995087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⑨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7A1901E6-3238-49CB-BF04-DA6385AF6F65}"/>
              </a:ext>
            </a:extLst>
          </p:cNvPr>
          <p:cNvSpPr txBox="1"/>
          <p:nvPr/>
        </p:nvSpPr>
        <p:spPr>
          <a:xfrm>
            <a:off x="5526868" y="1693751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⑦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094E5669-08F9-446C-8B32-0D8BCF0B5228}"/>
              </a:ext>
            </a:extLst>
          </p:cNvPr>
          <p:cNvSpPr txBox="1"/>
          <p:nvPr/>
        </p:nvSpPr>
        <p:spPr>
          <a:xfrm>
            <a:off x="4169948" y="1666948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㉖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12500AC9-A6C8-4560-A21D-5F07AA489477}"/>
              </a:ext>
            </a:extLst>
          </p:cNvPr>
          <p:cNvSpPr txBox="1"/>
          <p:nvPr/>
        </p:nvSpPr>
        <p:spPr>
          <a:xfrm>
            <a:off x="3852021" y="1983559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①</a:t>
            </a: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B59D0442-FDC4-4696-BE72-3304CE32B7DC}"/>
              </a:ext>
            </a:extLst>
          </p:cNvPr>
          <p:cNvSpPr txBox="1"/>
          <p:nvPr/>
        </p:nvSpPr>
        <p:spPr>
          <a:xfrm>
            <a:off x="106779" y="146399"/>
            <a:ext cx="106831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/>
              <a:t>2</a:t>
            </a:r>
            <a:r>
              <a:rPr kumimoji="1" lang="ja-JP" altLang="en-US" sz="4800" dirty="0"/>
              <a:t>組　</a:t>
            </a:r>
            <a:r>
              <a:rPr kumimoji="1" lang="en-US" altLang="ja-JP" sz="4800" dirty="0"/>
              <a:t>26</a:t>
            </a:r>
            <a:r>
              <a:rPr kumimoji="1" lang="ja-JP" altLang="en-US" sz="4800" dirty="0"/>
              <a:t>人        のドットプロット</a:t>
            </a:r>
            <a:endParaRPr kumimoji="1" lang="ja-JP" altLang="en-US" sz="3200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DD70801-8BE8-4862-B6F8-E1A360190AEB}"/>
              </a:ext>
            </a:extLst>
          </p:cNvPr>
          <p:cNvSpPr txBox="1"/>
          <p:nvPr/>
        </p:nvSpPr>
        <p:spPr>
          <a:xfrm>
            <a:off x="3036172" y="159301"/>
            <a:ext cx="15705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/>
              <a:t>偶数</a:t>
            </a:r>
            <a:endParaRPr kumimoji="1" lang="ja-JP" altLang="en-US" sz="2800" b="1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9741CE23-44C0-4877-A162-55A352A501E8}"/>
              </a:ext>
            </a:extLst>
          </p:cNvPr>
          <p:cNvSpPr txBox="1"/>
          <p:nvPr/>
        </p:nvSpPr>
        <p:spPr>
          <a:xfrm>
            <a:off x="3796954" y="5612477"/>
            <a:ext cx="69630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dirty="0"/>
              <a:t>2</a:t>
            </a:r>
            <a:r>
              <a:rPr kumimoji="1" lang="ja-JP" altLang="en-US" sz="5400" dirty="0"/>
              <a:t>組の 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中央値 </a:t>
            </a:r>
            <a:r>
              <a:rPr lang="en-US" altLang="ja-JP" sz="5400" b="1" dirty="0"/>
              <a:t>27</a:t>
            </a:r>
            <a:r>
              <a:rPr kumimoji="1" lang="ja-JP" altLang="en-US" sz="5400" b="1" dirty="0"/>
              <a:t>ｍ</a:t>
            </a:r>
            <a:endParaRPr kumimoji="1" lang="ja-JP" altLang="en-US" sz="3600" b="1" dirty="0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E3D94B56-6F96-4BAC-87DA-22B5BC3E4A0A}"/>
              </a:ext>
            </a:extLst>
          </p:cNvPr>
          <p:cNvSpPr txBox="1"/>
          <p:nvPr/>
        </p:nvSpPr>
        <p:spPr>
          <a:xfrm>
            <a:off x="3517328" y="4272213"/>
            <a:ext cx="73701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/>
              <a:t>13</a:t>
            </a:r>
            <a:r>
              <a:rPr kumimoji="1" lang="ja-JP" altLang="en-US" sz="4800" dirty="0"/>
              <a:t>番目と</a:t>
            </a:r>
            <a:r>
              <a:rPr kumimoji="1" lang="en-US" altLang="ja-JP" sz="4800" dirty="0"/>
              <a:t>14</a:t>
            </a:r>
            <a:r>
              <a:rPr kumimoji="1" lang="ja-JP" altLang="en-US" sz="4800" dirty="0"/>
              <a:t>番目の平均</a:t>
            </a:r>
            <a:endParaRPr kumimoji="1" lang="ja-JP" altLang="en-US" sz="3200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96BD882A-F94A-4237-A877-4BE58670B45A}"/>
              </a:ext>
            </a:extLst>
          </p:cNvPr>
          <p:cNvSpPr txBox="1"/>
          <p:nvPr/>
        </p:nvSpPr>
        <p:spPr>
          <a:xfrm>
            <a:off x="547198" y="3621097"/>
            <a:ext cx="3538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dirty="0"/>
              <a:t>26</a:t>
            </a:r>
            <a:r>
              <a:rPr kumimoji="1" lang="ja-JP" altLang="en-US" sz="4400" dirty="0"/>
              <a:t>人</a:t>
            </a:r>
            <a:r>
              <a:rPr kumimoji="1" lang="en-US" altLang="ja-JP" sz="4400" dirty="0"/>
              <a:t>÷2</a:t>
            </a:r>
            <a:r>
              <a:rPr kumimoji="1" lang="ja-JP" altLang="en-US" sz="4400" dirty="0"/>
              <a:t>＝</a:t>
            </a:r>
            <a:r>
              <a:rPr kumimoji="1" lang="en-US" altLang="ja-JP" sz="4400" dirty="0"/>
              <a:t>13</a:t>
            </a:r>
            <a:endParaRPr kumimoji="1" lang="ja-JP" altLang="en-US" sz="2800" dirty="0"/>
          </a:p>
        </p:txBody>
      </p:sp>
      <p:sp>
        <p:nvSpPr>
          <p:cNvPr id="42" name="楕円 41">
            <a:extLst>
              <a:ext uri="{FF2B5EF4-FFF2-40B4-BE49-F238E27FC236}">
                <a16:creationId xmlns:a16="http://schemas.microsoft.com/office/drawing/2014/main" id="{EC215546-8C75-4966-83A1-0D9A8E0D2B23}"/>
              </a:ext>
            </a:extLst>
          </p:cNvPr>
          <p:cNvSpPr/>
          <p:nvPr/>
        </p:nvSpPr>
        <p:spPr>
          <a:xfrm>
            <a:off x="5281683" y="2683938"/>
            <a:ext cx="314110" cy="314110"/>
          </a:xfrm>
          <a:prstGeom prst="ellipse">
            <a:avLst/>
          </a:prstGeom>
          <a:solidFill>
            <a:srgbClr val="FF0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楕円 43">
            <a:extLst>
              <a:ext uri="{FF2B5EF4-FFF2-40B4-BE49-F238E27FC236}">
                <a16:creationId xmlns:a16="http://schemas.microsoft.com/office/drawing/2014/main" id="{F54F879E-750E-4E9E-85B4-36E1EEF0B461}"/>
              </a:ext>
            </a:extLst>
          </p:cNvPr>
          <p:cNvSpPr/>
          <p:nvPr/>
        </p:nvSpPr>
        <p:spPr>
          <a:xfrm>
            <a:off x="5135470" y="1722284"/>
            <a:ext cx="576826" cy="615525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5858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  <p:bldP spid="13" grpId="0"/>
      <p:bldP spid="15" grpId="0"/>
      <p:bldP spid="17" grpId="0"/>
      <p:bldP spid="19" grpId="0"/>
      <p:bldP spid="21" grpId="0"/>
      <p:bldP spid="23" grpId="0"/>
      <p:bldP spid="25" grpId="0"/>
      <p:bldP spid="27" grpId="0"/>
      <p:bldP spid="29" grpId="0"/>
      <p:bldP spid="31" grpId="0"/>
      <p:bldP spid="33" grpId="0"/>
      <p:bldP spid="35" grpId="0"/>
      <p:bldP spid="37" grpId="0"/>
      <p:bldP spid="39" grpId="0"/>
      <p:bldP spid="41" grpId="0"/>
      <p:bldP spid="43" grpId="0"/>
      <p:bldP spid="45" grpId="0"/>
      <p:bldP spid="47" grpId="0"/>
      <p:bldP spid="49" grpId="0"/>
      <p:bldP spid="51" grpId="0"/>
      <p:bldP spid="53" grpId="0"/>
      <p:bldP spid="59" grpId="0"/>
      <p:bldP spid="63" grpId="0"/>
      <p:bldP spid="34" grpId="0"/>
      <p:bldP spid="36" grpId="0"/>
      <p:bldP spid="38" grpId="0"/>
      <p:bldP spid="40" grpId="0"/>
      <p:bldP spid="42" grpId="0" animBg="1"/>
      <p:bldP spid="4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4EA18313-6618-4DA8-AF9D-027A700BA377}"/>
              </a:ext>
            </a:extLst>
          </p:cNvPr>
          <p:cNvSpPr txBox="1"/>
          <p:nvPr/>
        </p:nvSpPr>
        <p:spPr>
          <a:xfrm>
            <a:off x="138133" y="66360"/>
            <a:ext cx="109879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dirty="0"/>
              <a:t>3</a:t>
            </a:r>
            <a:r>
              <a:rPr kumimoji="1" lang="ja-JP" altLang="en-US" sz="4800" dirty="0"/>
              <a:t>組　</a:t>
            </a:r>
            <a:r>
              <a:rPr kumimoji="1" lang="en-US" altLang="ja-JP" sz="4800" dirty="0"/>
              <a:t>27</a:t>
            </a:r>
            <a:r>
              <a:rPr kumimoji="1" lang="ja-JP" altLang="en-US" sz="4800" dirty="0"/>
              <a:t>人         のドットプロット</a:t>
            </a:r>
            <a:endParaRPr kumimoji="1" lang="ja-JP" altLang="en-US" sz="3200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37296011-CED7-4325-9394-07D2B85C53E9}"/>
              </a:ext>
            </a:extLst>
          </p:cNvPr>
          <p:cNvSpPr txBox="1"/>
          <p:nvPr/>
        </p:nvSpPr>
        <p:spPr>
          <a:xfrm>
            <a:off x="3208153" y="106048"/>
            <a:ext cx="15705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/>
              <a:t>奇数</a:t>
            </a:r>
            <a:endParaRPr kumimoji="1" lang="ja-JP" altLang="en-US" sz="2800" b="1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027F00DC-0A1D-4B68-BAFF-296A274BFE62}"/>
              </a:ext>
            </a:extLst>
          </p:cNvPr>
          <p:cNvSpPr txBox="1"/>
          <p:nvPr/>
        </p:nvSpPr>
        <p:spPr>
          <a:xfrm>
            <a:off x="3374806" y="5146658"/>
            <a:ext cx="69630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dirty="0"/>
              <a:t>3</a:t>
            </a:r>
            <a:r>
              <a:rPr kumimoji="1" lang="ja-JP" altLang="en-US" sz="5400" dirty="0"/>
              <a:t>組の </a:t>
            </a:r>
            <a:r>
              <a:rPr kumimoji="1" lang="ja-JP" altLang="en-US" sz="5400" b="1" dirty="0">
                <a:solidFill>
                  <a:srgbClr val="FF0000"/>
                </a:solidFill>
              </a:rPr>
              <a:t>中央値 </a:t>
            </a:r>
            <a:r>
              <a:rPr lang="en-US" altLang="ja-JP" sz="5400" b="1" dirty="0"/>
              <a:t>25</a:t>
            </a:r>
            <a:r>
              <a:rPr kumimoji="1" lang="ja-JP" altLang="en-US" sz="5400" b="1" dirty="0"/>
              <a:t>ｍ</a:t>
            </a:r>
            <a:endParaRPr kumimoji="1" lang="ja-JP" altLang="en-US" sz="3600" b="1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270A198D-3D00-4DD9-88E5-492D73B2586F}"/>
              </a:ext>
            </a:extLst>
          </p:cNvPr>
          <p:cNvSpPr txBox="1"/>
          <p:nvPr/>
        </p:nvSpPr>
        <p:spPr>
          <a:xfrm>
            <a:off x="3325578" y="4266193"/>
            <a:ext cx="53784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/>
              <a:t>14</a:t>
            </a:r>
            <a:r>
              <a:rPr kumimoji="1" lang="ja-JP" altLang="en-US" sz="4800" dirty="0"/>
              <a:t>番目</a:t>
            </a:r>
            <a:r>
              <a:rPr lang="ja-JP" altLang="en-US" sz="4800" dirty="0"/>
              <a:t>が中央値</a:t>
            </a:r>
            <a:endParaRPr kumimoji="1" lang="ja-JP" altLang="en-US" sz="3200" dirty="0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DA09A472-7E4E-4557-B306-16B471415B33}"/>
              </a:ext>
            </a:extLst>
          </p:cNvPr>
          <p:cNvSpPr txBox="1"/>
          <p:nvPr/>
        </p:nvSpPr>
        <p:spPr>
          <a:xfrm>
            <a:off x="708487" y="3430241"/>
            <a:ext cx="50325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dirty="0"/>
              <a:t>27</a:t>
            </a:r>
            <a:r>
              <a:rPr kumimoji="1" lang="ja-JP" altLang="en-US" sz="4400" dirty="0"/>
              <a:t>人</a:t>
            </a:r>
            <a:r>
              <a:rPr kumimoji="1" lang="en-US" altLang="ja-JP" sz="4400" dirty="0"/>
              <a:t>÷2</a:t>
            </a:r>
            <a:r>
              <a:rPr kumimoji="1" lang="ja-JP" altLang="en-US" sz="4400" dirty="0"/>
              <a:t>＝</a:t>
            </a:r>
            <a:r>
              <a:rPr kumimoji="1" lang="en-US" altLang="ja-JP" sz="4400" dirty="0"/>
              <a:t>13.5</a:t>
            </a:r>
            <a:endParaRPr kumimoji="1" lang="ja-JP" altLang="en-US" sz="2800" dirty="0"/>
          </a:p>
        </p:txBody>
      </p:sp>
      <p:pic>
        <p:nvPicPr>
          <p:cNvPr id="40" name="図 39">
            <a:extLst>
              <a:ext uri="{FF2B5EF4-FFF2-40B4-BE49-F238E27FC236}">
                <a16:creationId xmlns:a16="http://schemas.microsoft.com/office/drawing/2014/main" id="{7986E75C-D3DA-4DAA-A178-F008DE3201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" y="1957455"/>
            <a:ext cx="11689080" cy="883920"/>
          </a:xfrm>
          <a:prstGeom prst="rect">
            <a:avLst/>
          </a:prstGeom>
        </p:spPr>
      </p:pic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0E84C03C-2816-4304-B079-8DB6F06A675A}"/>
              </a:ext>
            </a:extLst>
          </p:cNvPr>
          <p:cNvSpPr txBox="1"/>
          <p:nvPr/>
        </p:nvSpPr>
        <p:spPr>
          <a:xfrm>
            <a:off x="4918974" y="1706085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⑫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AC395C79-124F-4BF3-A9D0-19C3DA0C40B0}"/>
              </a:ext>
            </a:extLst>
          </p:cNvPr>
          <p:cNvSpPr txBox="1"/>
          <p:nvPr/>
        </p:nvSpPr>
        <p:spPr>
          <a:xfrm>
            <a:off x="7188664" y="1412416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⑭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7726250F-40C5-43D8-8311-A9FCECA1D063}"/>
              </a:ext>
            </a:extLst>
          </p:cNvPr>
          <p:cNvSpPr txBox="1"/>
          <p:nvPr/>
        </p:nvSpPr>
        <p:spPr>
          <a:xfrm>
            <a:off x="4327058" y="1706085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⑮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44353433-E473-437D-A9C1-F83BF5EC80CA}"/>
              </a:ext>
            </a:extLst>
          </p:cNvPr>
          <p:cNvSpPr txBox="1"/>
          <p:nvPr/>
        </p:nvSpPr>
        <p:spPr>
          <a:xfrm>
            <a:off x="5742533" y="1727443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㉒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1ED63644-B033-4400-9246-92E238B2D7FA}"/>
              </a:ext>
            </a:extLst>
          </p:cNvPr>
          <p:cNvSpPr txBox="1"/>
          <p:nvPr/>
        </p:nvSpPr>
        <p:spPr>
          <a:xfrm>
            <a:off x="5992960" y="1412416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㉓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932231AA-4B88-4990-840F-6F47C05615F4}"/>
              </a:ext>
            </a:extLst>
          </p:cNvPr>
          <p:cNvSpPr txBox="1"/>
          <p:nvPr/>
        </p:nvSpPr>
        <p:spPr>
          <a:xfrm>
            <a:off x="3224765" y="1412416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㉔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B311E29D-4BFD-4ED5-9298-6C78ADC8C695}"/>
              </a:ext>
            </a:extLst>
          </p:cNvPr>
          <p:cNvSpPr txBox="1"/>
          <p:nvPr/>
        </p:nvSpPr>
        <p:spPr>
          <a:xfrm>
            <a:off x="2630152" y="1706085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㉕</a:t>
            </a: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0A14415-52F2-4A4C-A9E5-7D985DFCEC49}"/>
              </a:ext>
            </a:extLst>
          </p:cNvPr>
          <p:cNvSpPr txBox="1"/>
          <p:nvPr/>
        </p:nvSpPr>
        <p:spPr>
          <a:xfrm>
            <a:off x="3224765" y="1706085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⑪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CB9C4E26-4164-44A8-9DED-58AC2FA2CDE4}"/>
              </a:ext>
            </a:extLst>
          </p:cNvPr>
          <p:cNvSpPr txBox="1"/>
          <p:nvPr/>
        </p:nvSpPr>
        <p:spPr>
          <a:xfrm>
            <a:off x="6005953" y="1706085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③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E7EDE454-18D3-4958-91B3-EAEDCC086909}"/>
              </a:ext>
            </a:extLst>
          </p:cNvPr>
          <p:cNvSpPr txBox="1"/>
          <p:nvPr/>
        </p:nvSpPr>
        <p:spPr>
          <a:xfrm>
            <a:off x="8543974" y="1706085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⑤</a:t>
            </a: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6DEDD256-E0DF-499F-B13B-DC24014A5D6C}"/>
              </a:ext>
            </a:extLst>
          </p:cNvPr>
          <p:cNvSpPr txBox="1"/>
          <p:nvPr/>
        </p:nvSpPr>
        <p:spPr>
          <a:xfrm>
            <a:off x="4658629" y="1412416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⑥</a:t>
            </a: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F3D03D70-4A26-4859-B34C-A20BEC22F2A4}"/>
              </a:ext>
            </a:extLst>
          </p:cNvPr>
          <p:cNvSpPr txBox="1"/>
          <p:nvPr/>
        </p:nvSpPr>
        <p:spPr>
          <a:xfrm>
            <a:off x="9093370" y="1412416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⑬</a:t>
            </a: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0FB2F7E2-AB3A-4C57-91AB-2554624FA970}"/>
              </a:ext>
            </a:extLst>
          </p:cNvPr>
          <p:cNvSpPr txBox="1"/>
          <p:nvPr/>
        </p:nvSpPr>
        <p:spPr>
          <a:xfrm>
            <a:off x="1802142" y="1412416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④</a:t>
            </a: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8E15CC8C-A9A4-449A-BAAB-697DE196EEF5}"/>
              </a:ext>
            </a:extLst>
          </p:cNvPr>
          <p:cNvSpPr txBox="1"/>
          <p:nvPr/>
        </p:nvSpPr>
        <p:spPr>
          <a:xfrm>
            <a:off x="4631681" y="1706085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②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0D1590EF-5FE1-4BE9-A1F9-5DA672CFB98F}"/>
              </a:ext>
            </a:extLst>
          </p:cNvPr>
          <p:cNvSpPr txBox="1"/>
          <p:nvPr/>
        </p:nvSpPr>
        <p:spPr>
          <a:xfrm>
            <a:off x="5469826" y="1706085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⑰</a:t>
            </a: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FC6EE594-3460-44F6-B5A7-360C276331FD}"/>
              </a:ext>
            </a:extLst>
          </p:cNvPr>
          <p:cNvSpPr txBox="1"/>
          <p:nvPr/>
        </p:nvSpPr>
        <p:spPr>
          <a:xfrm>
            <a:off x="4327058" y="1412416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⑲</a:t>
            </a: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7818682F-21A0-4D4C-B7DF-B23518BC2A1D}"/>
              </a:ext>
            </a:extLst>
          </p:cNvPr>
          <p:cNvSpPr txBox="1"/>
          <p:nvPr/>
        </p:nvSpPr>
        <p:spPr>
          <a:xfrm>
            <a:off x="6833549" y="1706085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⑳</a:t>
            </a: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D7FE14AD-6100-4F6D-AC38-88BAED415AF7}"/>
              </a:ext>
            </a:extLst>
          </p:cNvPr>
          <p:cNvSpPr txBox="1"/>
          <p:nvPr/>
        </p:nvSpPr>
        <p:spPr>
          <a:xfrm>
            <a:off x="8237259" y="1706085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⑯</a:t>
            </a: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EFF44108-6221-4BD1-80AB-2BB769F24C35}"/>
              </a:ext>
            </a:extLst>
          </p:cNvPr>
          <p:cNvSpPr txBox="1"/>
          <p:nvPr/>
        </p:nvSpPr>
        <p:spPr>
          <a:xfrm>
            <a:off x="4674441" y="1103449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⑧</a:t>
            </a: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00FB9B87-4F22-4E16-8E8A-7ED58448EB88}"/>
              </a:ext>
            </a:extLst>
          </p:cNvPr>
          <p:cNvSpPr txBox="1"/>
          <p:nvPr/>
        </p:nvSpPr>
        <p:spPr>
          <a:xfrm>
            <a:off x="9084086" y="1706085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⑩</a:t>
            </a: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5F8E7E4A-146C-4280-8558-AA040B7973E6}"/>
              </a:ext>
            </a:extLst>
          </p:cNvPr>
          <p:cNvSpPr txBox="1"/>
          <p:nvPr/>
        </p:nvSpPr>
        <p:spPr>
          <a:xfrm>
            <a:off x="7451942" y="1706085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㉑</a:t>
            </a: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D03B266E-4F88-4740-ADB3-B82BF97ED96A}"/>
              </a:ext>
            </a:extLst>
          </p:cNvPr>
          <p:cNvSpPr txBox="1"/>
          <p:nvPr/>
        </p:nvSpPr>
        <p:spPr>
          <a:xfrm>
            <a:off x="4649613" y="788012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⑱</a:t>
            </a: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073C9021-1826-450A-A82C-BEFA2A2D465B}"/>
              </a:ext>
            </a:extLst>
          </p:cNvPr>
          <p:cNvSpPr txBox="1"/>
          <p:nvPr/>
        </p:nvSpPr>
        <p:spPr>
          <a:xfrm>
            <a:off x="8555782" y="1412416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⑨</a:t>
            </a: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06FCE3C3-E9F2-48B9-A56B-17CB8BDC58BA}"/>
              </a:ext>
            </a:extLst>
          </p:cNvPr>
          <p:cNvSpPr txBox="1"/>
          <p:nvPr/>
        </p:nvSpPr>
        <p:spPr>
          <a:xfrm>
            <a:off x="7159128" y="1706085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⑦</a:t>
            </a: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3EE8EE7E-AF1E-4F2B-9519-270E198FDD74}"/>
              </a:ext>
            </a:extLst>
          </p:cNvPr>
          <p:cNvSpPr txBox="1"/>
          <p:nvPr/>
        </p:nvSpPr>
        <p:spPr>
          <a:xfrm>
            <a:off x="2906950" y="1706085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㉖</a:t>
            </a: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9DC0C653-91F0-4F2B-8E16-30805428531E}"/>
              </a:ext>
            </a:extLst>
          </p:cNvPr>
          <p:cNvSpPr txBox="1"/>
          <p:nvPr/>
        </p:nvSpPr>
        <p:spPr>
          <a:xfrm>
            <a:off x="4348307" y="1103449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㉗</a:t>
            </a: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D1516A11-5747-4F3A-885A-60CF9ACD2954}"/>
              </a:ext>
            </a:extLst>
          </p:cNvPr>
          <p:cNvSpPr txBox="1"/>
          <p:nvPr/>
        </p:nvSpPr>
        <p:spPr>
          <a:xfrm>
            <a:off x="1797929" y="1706085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①</a:t>
            </a:r>
          </a:p>
        </p:txBody>
      </p:sp>
      <p:sp>
        <p:nvSpPr>
          <p:cNvPr id="82" name="楕円 81">
            <a:extLst>
              <a:ext uri="{FF2B5EF4-FFF2-40B4-BE49-F238E27FC236}">
                <a16:creationId xmlns:a16="http://schemas.microsoft.com/office/drawing/2014/main" id="{3B5527BE-78BD-492F-8713-4636B0EEEFF9}"/>
              </a:ext>
            </a:extLst>
          </p:cNvPr>
          <p:cNvSpPr/>
          <p:nvPr/>
        </p:nvSpPr>
        <p:spPr>
          <a:xfrm>
            <a:off x="4959352" y="2162974"/>
            <a:ext cx="314110" cy="314110"/>
          </a:xfrm>
          <a:prstGeom prst="ellipse">
            <a:avLst/>
          </a:prstGeom>
          <a:solidFill>
            <a:srgbClr val="FF0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楕円 36">
            <a:extLst>
              <a:ext uri="{FF2B5EF4-FFF2-40B4-BE49-F238E27FC236}">
                <a16:creationId xmlns:a16="http://schemas.microsoft.com/office/drawing/2014/main" id="{3CDE5178-6855-466E-8F4C-6AEAB7F6F28D}"/>
              </a:ext>
            </a:extLst>
          </p:cNvPr>
          <p:cNvSpPr/>
          <p:nvPr/>
        </p:nvSpPr>
        <p:spPr>
          <a:xfrm>
            <a:off x="4859384" y="1590290"/>
            <a:ext cx="576826" cy="615525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AE867C40-F1C6-45B4-9E8D-B7A7F904C643}"/>
              </a:ext>
            </a:extLst>
          </p:cNvPr>
          <p:cNvSpPr txBox="1"/>
          <p:nvPr/>
        </p:nvSpPr>
        <p:spPr>
          <a:xfrm>
            <a:off x="5552784" y="3447284"/>
            <a:ext cx="626496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dirty="0"/>
              <a:t>(27</a:t>
            </a:r>
            <a:r>
              <a:rPr kumimoji="1" lang="ja-JP" altLang="en-US" sz="4400" dirty="0"/>
              <a:t>人＋１</a:t>
            </a:r>
            <a:r>
              <a:rPr kumimoji="1" lang="en-US" altLang="ja-JP" sz="4400" dirty="0"/>
              <a:t>)÷2</a:t>
            </a:r>
            <a:r>
              <a:rPr kumimoji="1" lang="ja-JP" altLang="en-US" sz="4400" dirty="0"/>
              <a:t>＝</a:t>
            </a:r>
            <a:r>
              <a:rPr kumimoji="1" lang="en-US" altLang="ja-JP" sz="4400" dirty="0"/>
              <a:t>14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859430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32" grpId="0"/>
      <p:bldP spid="34" grpId="0"/>
      <p:bldP spid="36" grpId="0"/>
      <p:bldP spid="38" grpId="0"/>
      <p:bldP spid="42" grpId="0"/>
      <p:bldP spid="44" grpId="0"/>
      <p:bldP spid="46" grpId="0"/>
      <p:bldP spid="48" grpId="0"/>
      <p:bldP spid="50" grpId="0"/>
      <p:bldP spid="52" grpId="0"/>
      <p:bldP spid="54" grpId="0"/>
      <p:bldP spid="56" grpId="0"/>
      <p:bldP spid="57" grpId="0"/>
      <p:bldP spid="58" grpId="0"/>
      <p:bldP spid="60" grpId="0"/>
      <p:bldP spid="62" grpId="0"/>
      <p:bldP spid="63" grpId="0"/>
      <p:bldP spid="64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82" grpId="0" animBg="1"/>
      <p:bldP spid="37" grpId="0" animBg="1"/>
      <p:bldP spid="3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図 62" descr="時計 が含まれている画像&#10;&#10;自動的に生成された説明">
            <a:extLst>
              <a:ext uri="{FF2B5EF4-FFF2-40B4-BE49-F238E27FC236}">
                <a16:creationId xmlns:a16="http://schemas.microsoft.com/office/drawing/2014/main" id="{DE3E7F7F-8027-490F-8C32-FC7F41B4BF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31" y="4726463"/>
            <a:ext cx="10084340" cy="1870642"/>
          </a:xfrm>
          <a:prstGeom prst="rect">
            <a:avLst/>
          </a:prstGeom>
        </p:spPr>
      </p:pic>
      <p:pic>
        <p:nvPicPr>
          <p:cNvPr id="67" name="図 66">
            <a:extLst>
              <a:ext uri="{FF2B5EF4-FFF2-40B4-BE49-F238E27FC236}">
                <a16:creationId xmlns:a16="http://schemas.microsoft.com/office/drawing/2014/main" id="{96B6DCB0-83AE-442D-9801-5F8EB16D89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44802" y="2671037"/>
            <a:ext cx="10044064" cy="1583629"/>
          </a:xfrm>
          <a:prstGeom prst="rect">
            <a:avLst/>
          </a:prstGeom>
        </p:spPr>
      </p:pic>
      <p:pic>
        <p:nvPicPr>
          <p:cNvPr id="65" name="図 64" descr="時計 が含まれている画像&#10;&#10;自動的に生成された説明">
            <a:extLst>
              <a:ext uri="{FF2B5EF4-FFF2-40B4-BE49-F238E27FC236}">
                <a16:creationId xmlns:a16="http://schemas.microsoft.com/office/drawing/2014/main" id="{C157E9BE-5FEE-4426-B3D2-3312D25E1A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78" y="560736"/>
            <a:ext cx="10057993" cy="1752080"/>
          </a:xfrm>
          <a:prstGeom prst="rect">
            <a:avLst/>
          </a:prstGeom>
        </p:spPr>
      </p:pic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7914BD9A-7270-4E6B-ADC5-2E729AC1CCBF}"/>
              </a:ext>
            </a:extLst>
          </p:cNvPr>
          <p:cNvSpPr txBox="1"/>
          <p:nvPr/>
        </p:nvSpPr>
        <p:spPr>
          <a:xfrm>
            <a:off x="2113940" y="2143184"/>
            <a:ext cx="58210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/>
              <a:t>1</a:t>
            </a:r>
            <a:r>
              <a:rPr kumimoji="1" lang="ja-JP" altLang="en-US" sz="2800" b="1" dirty="0"/>
              <a:t>組の平均値 </a:t>
            </a:r>
            <a:r>
              <a:rPr kumimoji="1" lang="en-US" altLang="ja-JP" sz="2800" b="1" dirty="0"/>
              <a:t>26</a:t>
            </a:r>
            <a:r>
              <a:rPr lang="en-US" altLang="ja-JP" sz="2800" b="1" dirty="0"/>
              <a:t>m</a:t>
            </a:r>
            <a:r>
              <a:rPr lang="ja-JP" altLang="en-US" sz="2800" b="1" dirty="0"/>
              <a:t>　中央値</a:t>
            </a:r>
            <a:r>
              <a:rPr lang="en-US" altLang="ja-JP" sz="2800" b="1" dirty="0"/>
              <a:t>26m</a:t>
            </a:r>
            <a:endParaRPr kumimoji="1" lang="ja-JP" altLang="en-US" sz="1600" b="1" dirty="0"/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22CBDC7E-15AB-469F-9A90-E34DB5219384}"/>
              </a:ext>
            </a:extLst>
          </p:cNvPr>
          <p:cNvSpPr txBox="1"/>
          <p:nvPr/>
        </p:nvSpPr>
        <p:spPr>
          <a:xfrm>
            <a:off x="2038127" y="4165117"/>
            <a:ext cx="56425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/>
              <a:t>2</a:t>
            </a:r>
            <a:r>
              <a:rPr kumimoji="1" lang="ja-JP" altLang="en-US" sz="2800" b="1" dirty="0"/>
              <a:t>組の平均値 </a:t>
            </a:r>
            <a:r>
              <a:rPr kumimoji="1" lang="en-US" altLang="ja-JP" sz="2800" b="1" dirty="0"/>
              <a:t>26.5m</a:t>
            </a:r>
            <a:r>
              <a:rPr kumimoji="1" lang="ja-JP" altLang="en-US" sz="2800" b="1" dirty="0"/>
              <a:t>　中央値</a:t>
            </a:r>
            <a:r>
              <a:rPr kumimoji="1" lang="en-US" altLang="ja-JP" sz="2800" b="1" dirty="0"/>
              <a:t>27m</a:t>
            </a: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B88994AD-2B2F-40CB-8C4A-183B4E6B445D}"/>
              </a:ext>
            </a:extLst>
          </p:cNvPr>
          <p:cNvSpPr txBox="1"/>
          <p:nvPr/>
        </p:nvSpPr>
        <p:spPr>
          <a:xfrm>
            <a:off x="2361674" y="6433479"/>
            <a:ext cx="53102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/>
              <a:t>3</a:t>
            </a:r>
            <a:r>
              <a:rPr kumimoji="1" lang="ja-JP" altLang="en-US" sz="2800" b="1" dirty="0"/>
              <a:t>組の平均値 </a:t>
            </a:r>
            <a:r>
              <a:rPr kumimoji="1" lang="en-US" altLang="ja-JP" sz="2800" b="1" dirty="0"/>
              <a:t>27m</a:t>
            </a:r>
            <a:r>
              <a:rPr kumimoji="1" lang="ja-JP" altLang="en-US" sz="2800" b="1" dirty="0"/>
              <a:t>　中央値</a:t>
            </a:r>
            <a:r>
              <a:rPr kumimoji="1" lang="en-US" altLang="ja-JP" sz="2800" b="1" dirty="0"/>
              <a:t>25m</a:t>
            </a:r>
            <a:endParaRPr kumimoji="1" lang="ja-JP" altLang="en-US" sz="1600" b="1" dirty="0"/>
          </a:p>
        </p:txBody>
      </p:sp>
      <p:sp>
        <p:nvSpPr>
          <p:cNvPr id="117" name="テキスト ボックス 116">
            <a:extLst>
              <a:ext uri="{FF2B5EF4-FFF2-40B4-BE49-F238E27FC236}">
                <a16:creationId xmlns:a16="http://schemas.microsoft.com/office/drawing/2014/main" id="{847B1505-4508-468D-8E19-3B98E809DA0F}"/>
              </a:ext>
            </a:extLst>
          </p:cNvPr>
          <p:cNvSpPr txBox="1"/>
          <p:nvPr/>
        </p:nvSpPr>
        <p:spPr>
          <a:xfrm>
            <a:off x="75476" y="82643"/>
            <a:ext cx="121165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平均値をあらわすところに印をかき，左右の</a:t>
            </a:r>
            <a:r>
              <a:rPr kumimoji="1" lang="ja-JP" altLang="en-US" sz="3200" b="1" dirty="0"/>
              <a:t>ちらばりのようす</a:t>
            </a:r>
            <a:r>
              <a:rPr kumimoji="1" lang="ja-JP" altLang="en-US" sz="3200" dirty="0"/>
              <a:t>を調べましょう。</a:t>
            </a:r>
            <a:endParaRPr kumimoji="1" lang="ja-JP" altLang="en-US" dirty="0"/>
          </a:p>
        </p:txBody>
      </p:sp>
      <p:cxnSp>
        <p:nvCxnSpPr>
          <p:cNvPr id="124" name="直線矢印コネクタ 123">
            <a:extLst>
              <a:ext uri="{FF2B5EF4-FFF2-40B4-BE49-F238E27FC236}">
                <a16:creationId xmlns:a16="http://schemas.microsoft.com/office/drawing/2014/main" id="{4FFE8907-7932-4D8D-933A-436A0AA8C78D}"/>
              </a:ext>
            </a:extLst>
          </p:cNvPr>
          <p:cNvCxnSpPr>
            <a:cxnSpLocks/>
          </p:cNvCxnSpPr>
          <p:nvPr/>
        </p:nvCxnSpPr>
        <p:spPr>
          <a:xfrm flipV="1">
            <a:off x="5141168" y="1941946"/>
            <a:ext cx="0" cy="490553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直線矢印コネクタ 127">
            <a:extLst>
              <a:ext uri="{FF2B5EF4-FFF2-40B4-BE49-F238E27FC236}">
                <a16:creationId xmlns:a16="http://schemas.microsoft.com/office/drawing/2014/main" id="{F735E7AC-8CE0-436E-A0F3-C4C9431C9058}"/>
              </a:ext>
            </a:extLst>
          </p:cNvPr>
          <p:cNvCxnSpPr>
            <a:cxnSpLocks/>
          </p:cNvCxnSpPr>
          <p:nvPr/>
        </p:nvCxnSpPr>
        <p:spPr>
          <a:xfrm flipV="1">
            <a:off x="5274077" y="3857835"/>
            <a:ext cx="0" cy="490553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直線矢印コネクタ 128">
            <a:extLst>
              <a:ext uri="{FF2B5EF4-FFF2-40B4-BE49-F238E27FC236}">
                <a16:creationId xmlns:a16="http://schemas.microsoft.com/office/drawing/2014/main" id="{192F9D17-B37C-4D7D-8413-6E166AE15754}"/>
              </a:ext>
            </a:extLst>
          </p:cNvPr>
          <p:cNvCxnSpPr>
            <a:cxnSpLocks/>
          </p:cNvCxnSpPr>
          <p:nvPr/>
        </p:nvCxnSpPr>
        <p:spPr>
          <a:xfrm flipV="1">
            <a:off x="5371322" y="6171869"/>
            <a:ext cx="0" cy="490553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0" name="四角形: 角を丸くする 129">
            <a:extLst>
              <a:ext uri="{FF2B5EF4-FFF2-40B4-BE49-F238E27FC236}">
                <a16:creationId xmlns:a16="http://schemas.microsoft.com/office/drawing/2014/main" id="{D4637C00-DA32-4AE0-9CB9-400EF2B45445}"/>
              </a:ext>
            </a:extLst>
          </p:cNvPr>
          <p:cNvSpPr/>
          <p:nvPr/>
        </p:nvSpPr>
        <p:spPr>
          <a:xfrm>
            <a:off x="2072642" y="4763300"/>
            <a:ext cx="3271514" cy="145307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2" name="四角形: 角を丸くする 131">
            <a:extLst>
              <a:ext uri="{FF2B5EF4-FFF2-40B4-BE49-F238E27FC236}">
                <a16:creationId xmlns:a16="http://schemas.microsoft.com/office/drawing/2014/main" id="{3477775B-9401-46CA-AA90-6A069775055B}"/>
              </a:ext>
            </a:extLst>
          </p:cNvPr>
          <p:cNvSpPr/>
          <p:nvPr/>
        </p:nvSpPr>
        <p:spPr>
          <a:xfrm>
            <a:off x="5406068" y="4763298"/>
            <a:ext cx="3271514" cy="1453071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4" name="四角形: 角を丸くする 133">
            <a:extLst>
              <a:ext uri="{FF2B5EF4-FFF2-40B4-BE49-F238E27FC236}">
                <a16:creationId xmlns:a16="http://schemas.microsoft.com/office/drawing/2014/main" id="{DCA71204-5825-440E-A1A3-8EB430356C1A}"/>
              </a:ext>
            </a:extLst>
          </p:cNvPr>
          <p:cNvSpPr/>
          <p:nvPr/>
        </p:nvSpPr>
        <p:spPr>
          <a:xfrm>
            <a:off x="2764228" y="2671037"/>
            <a:ext cx="2457328" cy="1252099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6" name="四角形: 角を丸くする 135">
            <a:extLst>
              <a:ext uri="{FF2B5EF4-FFF2-40B4-BE49-F238E27FC236}">
                <a16:creationId xmlns:a16="http://schemas.microsoft.com/office/drawing/2014/main" id="{5781DD13-9DE3-43D0-AA52-5928CD84EAA6}"/>
              </a:ext>
            </a:extLst>
          </p:cNvPr>
          <p:cNvSpPr/>
          <p:nvPr/>
        </p:nvSpPr>
        <p:spPr>
          <a:xfrm>
            <a:off x="5274077" y="2671037"/>
            <a:ext cx="2660883" cy="1252099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8" name="四角形: 角を丸くする 137">
            <a:extLst>
              <a:ext uri="{FF2B5EF4-FFF2-40B4-BE49-F238E27FC236}">
                <a16:creationId xmlns:a16="http://schemas.microsoft.com/office/drawing/2014/main" id="{8D65D521-922B-4FDC-BF55-E4D3897E5A62}"/>
              </a:ext>
            </a:extLst>
          </p:cNvPr>
          <p:cNvSpPr/>
          <p:nvPr/>
        </p:nvSpPr>
        <p:spPr>
          <a:xfrm>
            <a:off x="1779030" y="662990"/>
            <a:ext cx="3320548" cy="1273617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" name="四角形: 角を丸くする 139">
            <a:extLst>
              <a:ext uri="{FF2B5EF4-FFF2-40B4-BE49-F238E27FC236}">
                <a16:creationId xmlns:a16="http://schemas.microsoft.com/office/drawing/2014/main" id="{1E1D314E-50E4-4ACB-9642-BFE6BBD5AC5F}"/>
              </a:ext>
            </a:extLst>
          </p:cNvPr>
          <p:cNvSpPr/>
          <p:nvPr/>
        </p:nvSpPr>
        <p:spPr>
          <a:xfrm>
            <a:off x="5151151" y="680719"/>
            <a:ext cx="3759165" cy="1255887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D5870136-A9AC-4EE6-8F43-EFBFB607EE6B}"/>
              </a:ext>
            </a:extLst>
          </p:cNvPr>
          <p:cNvSpPr txBox="1"/>
          <p:nvPr/>
        </p:nvSpPr>
        <p:spPr>
          <a:xfrm>
            <a:off x="382464" y="1090007"/>
            <a:ext cx="1145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１組</a:t>
            </a:r>
            <a:endParaRPr kumimoji="1" lang="ja-JP" altLang="en-US" sz="2000" b="1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05959C2-4BE6-4CC4-83D3-5B18A58A5FFC}"/>
              </a:ext>
            </a:extLst>
          </p:cNvPr>
          <p:cNvSpPr txBox="1"/>
          <p:nvPr/>
        </p:nvSpPr>
        <p:spPr>
          <a:xfrm>
            <a:off x="404438" y="2973920"/>
            <a:ext cx="1145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/>
              <a:t>２</a:t>
            </a:r>
            <a:r>
              <a:rPr kumimoji="1" lang="ja-JP" altLang="en-US" sz="3600" b="1" dirty="0"/>
              <a:t>組</a:t>
            </a:r>
            <a:endParaRPr kumimoji="1" lang="ja-JP" altLang="en-US" sz="2000" b="1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5702D59F-96D8-45CF-95C7-A3AB26FCCA99}"/>
              </a:ext>
            </a:extLst>
          </p:cNvPr>
          <p:cNvSpPr txBox="1"/>
          <p:nvPr/>
        </p:nvSpPr>
        <p:spPr>
          <a:xfrm>
            <a:off x="404438" y="5166667"/>
            <a:ext cx="1145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/>
              <a:t>３</a:t>
            </a:r>
            <a:r>
              <a:rPr kumimoji="1" lang="ja-JP" altLang="en-US" sz="3600" b="1" dirty="0"/>
              <a:t>組</a:t>
            </a:r>
            <a:endParaRPr kumimoji="1" lang="ja-JP" altLang="en-US" sz="2000" b="1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1678CE73-AB7E-4FD9-8807-5880B255100F}"/>
              </a:ext>
            </a:extLst>
          </p:cNvPr>
          <p:cNvSpPr txBox="1"/>
          <p:nvPr/>
        </p:nvSpPr>
        <p:spPr>
          <a:xfrm>
            <a:off x="9519844" y="2188435"/>
            <a:ext cx="26608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ちらばり</a:t>
            </a:r>
            <a:r>
              <a:rPr lang="ja-JP" altLang="en-US" sz="3600" b="1" dirty="0"/>
              <a:t>の範囲</a:t>
            </a:r>
            <a:endParaRPr kumimoji="1" lang="ja-JP" altLang="en-US" sz="2000" b="1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597B66F-21AF-40E9-A0C3-D33194143BC8}"/>
              </a:ext>
            </a:extLst>
          </p:cNvPr>
          <p:cNvSpPr txBox="1"/>
          <p:nvPr/>
        </p:nvSpPr>
        <p:spPr>
          <a:xfrm>
            <a:off x="4859392" y="1545734"/>
            <a:ext cx="7785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solidFill>
                  <a:srgbClr val="FF0000"/>
                </a:solidFill>
              </a:rPr>
              <a:t>●</a:t>
            </a:r>
            <a:endParaRPr kumimoji="1" lang="ja-JP" altLang="en-US" sz="1600" b="1" dirty="0">
              <a:solidFill>
                <a:srgbClr val="FF0000"/>
              </a:solidFill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2559088D-285D-4C70-95CB-3C9DACA71B42}"/>
              </a:ext>
            </a:extLst>
          </p:cNvPr>
          <p:cNvSpPr txBox="1"/>
          <p:nvPr/>
        </p:nvSpPr>
        <p:spPr>
          <a:xfrm>
            <a:off x="5141168" y="3480540"/>
            <a:ext cx="7785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solidFill>
                  <a:srgbClr val="FF0000"/>
                </a:solidFill>
              </a:rPr>
              <a:t>●</a:t>
            </a:r>
            <a:endParaRPr kumimoji="1" lang="ja-JP" altLang="en-US" sz="1600" b="1" dirty="0">
              <a:solidFill>
                <a:srgbClr val="FF0000"/>
              </a:solidFill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30E374DB-930C-4844-9A0E-060EF0EFB365}"/>
              </a:ext>
            </a:extLst>
          </p:cNvPr>
          <p:cNvSpPr txBox="1"/>
          <p:nvPr/>
        </p:nvSpPr>
        <p:spPr>
          <a:xfrm>
            <a:off x="4627559" y="5842070"/>
            <a:ext cx="7785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solidFill>
                  <a:srgbClr val="FF0000"/>
                </a:solidFill>
              </a:rPr>
              <a:t>●</a:t>
            </a:r>
            <a:endParaRPr kumimoji="1" lang="ja-JP" altLang="en-US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710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80" grpId="0"/>
      <p:bldP spid="82" grpId="0"/>
      <p:bldP spid="117" grpId="0"/>
      <p:bldP spid="130" grpId="0" animBg="1"/>
      <p:bldP spid="132" grpId="0" animBg="1"/>
      <p:bldP spid="134" grpId="0" animBg="1"/>
      <p:bldP spid="136" grpId="0" animBg="1"/>
      <p:bldP spid="138" grpId="0" animBg="1"/>
      <p:bldP spid="140" grpId="0" animBg="1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AEB0E43B-6315-0EC0-DA59-C023FDDA18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281584"/>
              </p:ext>
            </p:extLst>
          </p:nvPr>
        </p:nvGraphicFramePr>
        <p:xfrm>
          <a:off x="2103293" y="13400"/>
          <a:ext cx="7751910" cy="6769319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343790">
                  <a:extLst>
                    <a:ext uri="{9D8B030D-6E8A-4147-A177-3AD203B41FA5}">
                      <a16:colId xmlns:a16="http://schemas.microsoft.com/office/drawing/2014/main" val="1933374416"/>
                    </a:ext>
                  </a:extLst>
                </a:gridCol>
                <a:gridCol w="887200">
                  <a:extLst>
                    <a:ext uri="{9D8B030D-6E8A-4147-A177-3AD203B41FA5}">
                      <a16:colId xmlns:a16="http://schemas.microsoft.com/office/drawing/2014/main" val="204736005"/>
                    </a:ext>
                  </a:extLst>
                </a:gridCol>
                <a:gridCol w="354880">
                  <a:extLst>
                    <a:ext uri="{9D8B030D-6E8A-4147-A177-3AD203B41FA5}">
                      <a16:colId xmlns:a16="http://schemas.microsoft.com/office/drawing/2014/main" val="1059478629"/>
                    </a:ext>
                  </a:extLst>
                </a:gridCol>
                <a:gridCol w="887200">
                  <a:extLst>
                    <a:ext uri="{9D8B030D-6E8A-4147-A177-3AD203B41FA5}">
                      <a16:colId xmlns:a16="http://schemas.microsoft.com/office/drawing/2014/main" val="2696189357"/>
                    </a:ext>
                  </a:extLst>
                </a:gridCol>
                <a:gridCol w="155260">
                  <a:extLst>
                    <a:ext uri="{9D8B030D-6E8A-4147-A177-3AD203B41FA5}">
                      <a16:colId xmlns:a16="http://schemas.microsoft.com/office/drawing/2014/main" val="1967250674"/>
                    </a:ext>
                  </a:extLst>
                </a:gridCol>
                <a:gridCol w="354880">
                  <a:extLst>
                    <a:ext uri="{9D8B030D-6E8A-4147-A177-3AD203B41FA5}">
                      <a16:colId xmlns:a16="http://schemas.microsoft.com/office/drawing/2014/main" val="130867523"/>
                    </a:ext>
                  </a:extLst>
                </a:gridCol>
                <a:gridCol w="887200">
                  <a:extLst>
                    <a:ext uri="{9D8B030D-6E8A-4147-A177-3AD203B41FA5}">
                      <a16:colId xmlns:a16="http://schemas.microsoft.com/office/drawing/2014/main" val="3920363687"/>
                    </a:ext>
                  </a:extLst>
                </a:gridCol>
                <a:gridCol w="354880">
                  <a:extLst>
                    <a:ext uri="{9D8B030D-6E8A-4147-A177-3AD203B41FA5}">
                      <a16:colId xmlns:a16="http://schemas.microsoft.com/office/drawing/2014/main" val="2728357290"/>
                    </a:ext>
                  </a:extLst>
                </a:gridCol>
                <a:gridCol w="887200">
                  <a:extLst>
                    <a:ext uri="{9D8B030D-6E8A-4147-A177-3AD203B41FA5}">
                      <a16:colId xmlns:a16="http://schemas.microsoft.com/office/drawing/2014/main" val="403494335"/>
                    </a:ext>
                  </a:extLst>
                </a:gridCol>
                <a:gridCol w="155260">
                  <a:extLst>
                    <a:ext uri="{9D8B030D-6E8A-4147-A177-3AD203B41FA5}">
                      <a16:colId xmlns:a16="http://schemas.microsoft.com/office/drawing/2014/main" val="2733102837"/>
                    </a:ext>
                  </a:extLst>
                </a:gridCol>
                <a:gridCol w="354880">
                  <a:extLst>
                    <a:ext uri="{9D8B030D-6E8A-4147-A177-3AD203B41FA5}">
                      <a16:colId xmlns:a16="http://schemas.microsoft.com/office/drawing/2014/main" val="1597226394"/>
                    </a:ext>
                  </a:extLst>
                </a:gridCol>
                <a:gridCol w="887200">
                  <a:extLst>
                    <a:ext uri="{9D8B030D-6E8A-4147-A177-3AD203B41FA5}">
                      <a16:colId xmlns:a16="http://schemas.microsoft.com/office/drawing/2014/main" val="2655635860"/>
                    </a:ext>
                  </a:extLst>
                </a:gridCol>
                <a:gridCol w="354880">
                  <a:extLst>
                    <a:ext uri="{9D8B030D-6E8A-4147-A177-3AD203B41FA5}">
                      <a16:colId xmlns:a16="http://schemas.microsoft.com/office/drawing/2014/main" val="1666535615"/>
                    </a:ext>
                  </a:extLst>
                </a:gridCol>
                <a:gridCol w="887200">
                  <a:extLst>
                    <a:ext uri="{9D8B030D-6E8A-4147-A177-3AD203B41FA5}">
                      <a16:colId xmlns:a16="http://schemas.microsoft.com/office/drawing/2014/main" val="2011750547"/>
                    </a:ext>
                  </a:extLst>
                </a:gridCol>
              </a:tblGrid>
              <a:tr h="381580"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effectLst/>
                        </a:rPr>
                        <a:t>ソフトボール投げの結果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0434" marR="140434" marT="70217" marB="7021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3095764"/>
                  </a:ext>
                </a:extLst>
              </a:tr>
              <a:tr h="39189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6</a:t>
                      </a:r>
                      <a:r>
                        <a:rPr lang="ja-JP" altLang="en-US" sz="1800" u="none" strike="noStrike" dirty="0">
                          <a:effectLst/>
                        </a:rPr>
                        <a:t>年</a:t>
                      </a:r>
                      <a:r>
                        <a:rPr lang="en-US" altLang="ja-JP" sz="1800" u="none" strike="noStrike" dirty="0">
                          <a:effectLst/>
                        </a:rPr>
                        <a:t>1</a:t>
                      </a:r>
                      <a:r>
                        <a:rPr lang="ja-JP" altLang="en-US" sz="1800" u="none" strike="noStrike" dirty="0">
                          <a:effectLst/>
                        </a:rPr>
                        <a:t>組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0434" marR="140434" marT="70217" marB="702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6</a:t>
                      </a:r>
                      <a:r>
                        <a:rPr lang="ja-JP" altLang="en-US" sz="1800" u="none" strike="noStrike" dirty="0">
                          <a:effectLst/>
                        </a:rPr>
                        <a:t>年</a:t>
                      </a:r>
                      <a:r>
                        <a:rPr lang="en-US" altLang="ja-JP" sz="1800" u="none" strike="noStrike" dirty="0">
                          <a:effectLst/>
                        </a:rPr>
                        <a:t>2</a:t>
                      </a:r>
                      <a:r>
                        <a:rPr lang="ja-JP" altLang="en-US" sz="1800" u="none" strike="noStrike" dirty="0">
                          <a:effectLst/>
                        </a:rPr>
                        <a:t>組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0434" marR="140434" marT="70217" marB="702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6</a:t>
                      </a:r>
                      <a:r>
                        <a:rPr lang="ja-JP" altLang="en-US" sz="1800" u="none" strike="noStrike" dirty="0">
                          <a:effectLst/>
                        </a:rPr>
                        <a:t>年</a:t>
                      </a:r>
                      <a:r>
                        <a:rPr lang="en-US" altLang="ja-JP" sz="1800" u="none" strike="noStrike" dirty="0">
                          <a:effectLst/>
                        </a:rPr>
                        <a:t>3</a:t>
                      </a:r>
                      <a:r>
                        <a:rPr lang="ja-JP" altLang="en-US" sz="1800" u="none" strike="noStrike" dirty="0">
                          <a:effectLst/>
                        </a:rPr>
                        <a:t>組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0434" marR="140434" marT="70217" marB="702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3608671"/>
                  </a:ext>
                </a:extLst>
              </a:tr>
              <a:tr h="55689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>
                          <a:effectLst/>
                        </a:rPr>
                        <a:t>番号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</a:rPr>
                        <a:t>きょり</a:t>
                      </a:r>
                      <a:br>
                        <a:rPr lang="ja-JP" altLang="en-US" sz="1400" u="none" strike="noStrike" dirty="0">
                          <a:effectLst/>
                        </a:rPr>
                      </a:br>
                      <a:r>
                        <a:rPr lang="en-US" altLang="ja-JP" sz="1400" u="none" strike="noStrike" dirty="0">
                          <a:effectLst/>
                        </a:rPr>
                        <a:t>(</a:t>
                      </a:r>
                      <a:r>
                        <a:rPr lang="en-US" sz="1400" u="none" strike="noStrike" dirty="0">
                          <a:effectLst/>
                        </a:rPr>
                        <a:t>m)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>
                          <a:effectLst/>
                        </a:rPr>
                        <a:t>番号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>
                          <a:effectLst/>
                        </a:rPr>
                        <a:t>きょり</a:t>
                      </a:r>
                      <a:br>
                        <a:rPr lang="ja-JP" altLang="en-US" sz="1400" u="none" strike="noStrike">
                          <a:effectLst/>
                        </a:rPr>
                      </a:br>
                      <a:r>
                        <a:rPr lang="en-US" altLang="ja-JP" sz="1400" u="none" strike="noStrike">
                          <a:effectLst/>
                        </a:rPr>
                        <a:t>(</a:t>
                      </a:r>
                      <a:r>
                        <a:rPr lang="en-US" sz="1400" u="none" strike="noStrike">
                          <a:effectLst/>
                        </a:rPr>
                        <a:t>m)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>
                          <a:effectLst/>
                        </a:rPr>
                        <a:t>番号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>
                          <a:effectLst/>
                        </a:rPr>
                        <a:t>きょり</a:t>
                      </a:r>
                      <a:br>
                        <a:rPr lang="ja-JP" altLang="en-US" sz="1400" u="none" strike="noStrike">
                          <a:effectLst/>
                        </a:rPr>
                      </a:br>
                      <a:r>
                        <a:rPr lang="en-US" altLang="ja-JP" sz="1400" u="none" strike="noStrike">
                          <a:effectLst/>
                        </a:rPr>
                        <a:t>(</a:t>
                      </a:r>
                      <a:r>
                        <a:rPr lang="en-US" sz="1400" u="none" strike="noStrike">
                          <a:effectLst/>
                        </a:rPr>
                        <a:t>m)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>
                          <a:effectLst/>
                        </a:rPr>
                        <a:t>番号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>
                          <a:effectLst/>
                        </a:rPr>
                        <a:t>きょり</a:t>
                      </a:r>
                      <a:br>
                        <a:rPr lang="ja-JP" altLang="en-US" sz="1400" u="none" strike="noStrike">
                          <a:effectLst/>
                        </a:rPr>
                      </a:br>
                      <a:r>
                        <a:rPr lang="en-US" altLang="ja-JP" sz="1400" u="none" strike="noStrike">
                          <a:effectLst/>
                        </a:rPr>
                        <a:t>(</a:t>
                      </a:r>
                      <a:r>
                        <a:rPr lang="en-US" sz="1400" u="none" strike="noStrike">
                          <a:effectLst/>
                        </a:rPr>
                        <a:t>m)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>
                          <a:effectLst/>
                        </a:rPr>
                        <a:t>番号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>
                          <a:effectLst/>
                        </a:rPr>
                        <a:t>きょり</a:t>
                      </a:r>
                      <a:br>
                        <a:rPr lang="ja-JP" altLang="en-US" sz="1400" u="none" strike="noStrike">
                          <a:effectLst/>
                        </a:rPr>
                      </a:br>
                      <a:r>
                        <a:rPr lang="en-US" altLang="ja-JP" sz="1400" u="none" strike="noStrike">
                          <a:effectLst/>
                        </a:rPr>
                        <a:t>(</a:t>
                      </a:r>
                      <a:r>
                        <a:rPr lang="en-US" sz="1400" u="none" strike="noStrike">
                          <a:effectLst/>
                        </a:rPr>
                        <a:t>m)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>
                          <a:effectLst/>
                        </a:rPr>
                        <a:t>番号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</a:rPr>
                        <a:t>きょり</a:t>
                      </a:r>
                      <a:br>
                        <a:rPr lang="ja-JP" altLang="en-US" sz="1400" u="none" strike="noStrike" dirty="0">
                          <a:effectLst/>
                        </a:rPr>
                      </a:br>
                      <a:r>
                        <a:rPr lang="en-US" altLang="ja-JP" sz="1400" u="none" strike="noStrike" dirty="0">
                          <a:effectLst/>
                        </a:rPr>
                        <a:t>(</a:t>
                      </a:r>
                      <a:r>
                        <a:rPr lang="en-US" sz="1400" u="none" strike="noStrike" dirty="0">
                          <a:effectLst/>
                        </a:rPr>
                        <a:t>m)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9586387"/>
                  </a:ext>
                </a:extLst>
              </a:tr>
              <a:tr h="3815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①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27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⑮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①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22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⑮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28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①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14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⑮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0191912"/>
                  </a:ext>
                </a:extLst>
              </a:tr>
              <a:tr h="3815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②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17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>
                          <a:effectLst/>
                        </a:rPr>
                        <a:t>⑯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②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18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⑯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②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⑯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effectLst/>
                        </a:rPr>
                        <a:t>37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4656455"/>
                  </a:ext>
                </a:extLst>
              </a:tr>
              <a:tr h="3815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③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⑰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35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③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30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⑰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34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③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29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⑰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27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2358095"/>
                  </a:ext>
                </a:extLst>
              </a:tr>
              <a:tr h="3815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④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22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⑱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14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④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effectLst/>
                        </a:rPr>
                        <a:t>37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⑱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18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④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14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⑱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1709234"/>
                  </a:ext>
                </a:extLst>
              </a:tr>
              <a:tr h="3815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⑤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17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⑲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33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>
                          <a:effectLst/>
                        </a:rPr>
                        <a:t>⑤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22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⑲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33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⑤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effectLst/>
                        </a:rPr>
                        <a:t>38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⑲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9059099"/>
                  </a:ext>
                </a:extLst>
              </a:tr>
              <a:tr h="3815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⑥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32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⑳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30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⑥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28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⑳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27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⑥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⑳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32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1400782"/>
                  </a:ext>
                </a:extLst>
              </a:tr>
              <a:tr h="3815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⑦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27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㉑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26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⑦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28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㉑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19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⑦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33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㉑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34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72697"/>
                  </a:ext>
                </a:extLst>
              </a:tr>
              <a:tr h="3815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⑧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18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㉒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28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⑧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19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㉒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27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⑧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㉒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28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1826554"/>
                  </a:ext>
                </a:extLst>
              </a:tr>
              <a:tr h="3815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⑨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34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㉓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35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⑨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31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㉓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34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⑨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effectLst/>
                        </a:rPr>
                        <a:t>38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㉓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29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3158467"/>
                  </a:ext>
                </a:extLst>
              </a:tr>
              <a:tr h="3815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⑩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effectLst/>
                        </a:rPr>
                        <a:t>41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㉔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13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⑩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33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㉔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17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⑩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effectLst/>
                        </a:rPr>
                        <a:t>40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㉔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19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3894589"/>
                  </a:ext>
                </a:extLst>
              </a:tr>
              <a:tr h="3815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⑪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㉕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26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⑪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㉕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36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>
                          <a:effectLst/>
                        </a:rPr>
                        <a:t>⑪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19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㉕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17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829052"/>
                  </a:ext>
                </a:extLst>
              </a:tr>
              <a:tr h="3815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⑫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28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㉖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19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⑫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32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㉖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⑫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㉖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18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7955777"/>
                  </a:ext>
                </a:extLst>
              </a:tr>
              <a:tr h="3815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⑬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32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㉗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⑬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㉗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u="none" strike="noStrike" dirty="0">
                          <a:effectLst/>
                        </a:rPr>
                        <a:t>　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⑬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effectLst/>
                        </a:rPr>
                        <a:t>40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>
                          <a:effectLst/>
                        </a:rPr>
                        <a:t>㉗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6200543"/>
                  </a:ext>
                </a:extLst>
              </a:tr>
              <a:tr h="39189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⑭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effectLst/>
                        </a:rPr>
                        <a:t>37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㉘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26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⑭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21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㉘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u="none" strike="noStrike" dirty="0">
                          <a:effectLst/>
                        </a:rPr>
                        <a:t>　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⑭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33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>
                          <a:effectLst/>
                        </a:rPr>
                        <a:t>㉘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u="none" strike="noStrike" dirty="0">
                          <a:effectLst/>
                        </a:rPr>
                        <a:t>　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7325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6887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AEB0E43B-6315-0EC0-DA59-C023FDDA1872}"/>
              </a:ext>
            </a:extLst>
          </p:cNvPr>
          <p:cNvGraphicFramePr>
            <a:graphicFrameLocks noGrp="1"/>
          </p:cNvGraphicFramePr>
          <p:nvPr/>
        </p:nvGraphicFramePr>
        <p:xfrm>
          <a:off x="2103293" y="13400"/>
          <a:ext cx="7751910" cy="6769319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343790">
                  <a:extLst>
                    <a:ext uri="{9D8B030D-6E8A-4147-A177-3AD203B41FA5}">
                      <a16:colId xmlns:a16="http://schemas.microsoft.com/office/drawing/2014/main" val="1933374416"/>
                    </a:ext>
                  </a:extLst>
                </a:gridCol>
                <a:gridCol w="887200">
                  <a:extLst>
                    <a:ext uri="{9D8B030D-6E8A-4147-A177-3AD203B41FA5}">
                      <a16:colId xmlns:a16="http://schemas.microsoft.com/office/drawing/2014/main" val="204736005"/>
                    </a:ext>
                  </a:extLst>
                </a:gridCol>
                <a:gridCol w="354880">
                  <a:extLst>
                    <a:ext uri="{9D8B030D-6E8A-4147-A177-3AD203B41FA5}">
                      <a16:colId xmlns:a16="http://schemas.microsoft.com/office/drawing/2014/main" val="1059478629"/>
                    </a:ext>
                  </a:extLst>
                </a:gridCol>
                <a:gridCol w="887200">
                  <a:extLst>
                    <a:ext uri="{9D8B030D-6E8A-4147-A177-3AD203B41FA5}">
                      <a16:colId xmlns:a16="http://schemas.microsoft.com/office/drawing/2014/main" val="2696189357"/>
                    </a:ext>
                  </a:extLst>
                </a:gridCol>
                <a:gridCol w="155260">
                  <a:extLst>
                    <a:ext uri="{9D8B030D-6E8A-4147-A177-3AD203B41FA5}">
                      <a16:colId xmlns:a16="http://schemas.microsoft.com/office/drawing/2014/main" val="1967250674"/>
                    </a:ext>
                  </a:extLst>
                </a:gridCol>
                <a:gridCol w="354880">
                  <a:extLst>
                    <a:ext uri="{9D8B030D-6E8A-4147-A177-3AD203B41FA5}">
                      <a16:colId xmlns:a16="http://schemas.microsoft.com/office/drawing/2014/main" val="130867523"/>
                    </a:ext>
                  </a:extLst>
                </a:gridCol>
                <a:gridCol w="887200">
                  <a:extLst>
                    <a:ext uri="{9D8B030D-6E8A-4147-A177-3AD203B41FA5}">
                      <a16:colId xmlns:a16="http://schemas.microsoft.com/office/drawing/2014/main" val="3920363687"/>
                    </a:ext>
                  </a:extLst>
                </a:gridCol>
                <a:gridCol w="354880">
                  <a:extLst>
                    <a:ext uri="{9D8B030D-6E8A-4147-A177-3AD203B41FA5}">
                      <a16:colId xmlns:a16="http://schemas.microsoft.com/office/drawing/2014/main" val="2728357290"/>
                    </a:ext>
                  </a:extLst>
                </a:gridCol>
                <a:gridCol w="887200">
                  <a:extLst>
                    <a:ext uri="{9D8B030D-6E8A-4147-A177-3AD203B41FA5}">
                      <a16:colId xmlns:a16="http://schemas.microsoft.com/office/drawing/2014/main" val="403494335"/>
                    </a:ext>
                  </a:extLst>
                </a:gridCol>
                <a:gridCol w="155260">
                  <a:extLst>
                    <a:ext uri="{9D8B030D-6E8A-4147-A177-3AD203B41FA5}">
                      <a16:colId xmlns:a16="http://schemas.microsoft.com/office/drawing/2014/main" val="2733102837"/>
                    </a:ext>
                  </a:extLst>
                </a:gridCol>
                <a:gridCol w="354880">
                  <a:extLst>
                    <a:ext uri="{9D8B030D-6E8A-4147-A177-3AD203B41FA5}">
                      <a16:colId xmlns:a16="http://schemas.microsoft.com/office/drawing/2014/main" val="1597226394"/>
                    </a:ext>
                  </a:extLst>
                </a:gridCol>
                <a:gridCol w="887200">
                  <a:extLst>
                    <a:ext uri="{9D8B030D-6E8A-4147-A177-3AD203B41FA5}">
                      <a16:colId xmlns:a16="http://schemas.microsoft.com/office/drawing/2014/main" val="2655635860"/>
                    </a:ext>
                  </a:extLst>
                </a:gridCol>
                <a:gridCol w="354880">
                  <a:extLst>
                    <a:ext uri="{9D8B030D-6E8A-4147-A177-3AD203B41FA5}">
                      <a16:colId xmlns:a16="http://schemas.microsoft.com/office/drawing/2014/main" val="1666535615"/>
                    </a:ext>
                  </a:extLst>
                </a:gridCol>
                <a:gridCol w="887200">
                  <a:extLst>
                    <a:ext uri="{9D8B030D-6E8A-4147-A177-3AD203B41FA5}">
                      <a16:colId xmlns:a16="http://schemas.microsoft.com/office/drawing/2014/main" val="2011750547"/>
                    </a:ext>
                  </a:extLst>
                </a:gridCol>
              </a:tblGrid>
              <a:tr h="381580"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effectLst/>
                        </a:rPr>
                        <a:t>ソフトボール投げの結果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0434" marR="140434" marT="70217" marB="7021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3095764"/>
                  </a:ext>
                </a:extLst>
              </a:tr>
              <a:tr h="39189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6</a:t>
                      </a:r>
                      <a:r>
                        <a:rPr lang="ja-JP" altLang="en-US" sz="1800" u="none" strike="noStrike" dirty="0">
                          <a:effectLst/>
                        </a:rPr>
                        <a:t>年</a:t>
                      </a:r>
                      <a:r>
                        <a:rPr lang="en-US" altLang="ja-JP" sz="1800" u="none" strike="noStrike" dirty="0">
                          <a:effectLst/>
                        </a:rPr>
                        <a:t>1</a:t>
                      </a:r>
                      <a:r>
                        <a:rPr lang="ja-JP" altLang="en-US" sz="1800" u="none" strike="noStrike" dirty="0">
                          <a:effectLst/>
                        </a:rPr>
                        <a:t>組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0434" marR="140434" marT="70217" marB="702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6</a:t>
                      </a:r>
                      <a:r>
                        <a:rPr lang="ja-JP" altLang="en-US" sz="1800" u="none" strike="noStrike" dirty="0">
                          <a:effectLst/>
                        </a:rPr>
                        <a:t>年</a:t>
                      </a:r>
                      <a:r>
                        <a:rPr lang="en-US" altLang="ja-JP" sz="1800" u="none" strike="noStrike" dirty="0">
                          <a:effectLst/>
                        </a:rPr>
                        <a:t>2</a:t>
                      </a:r>
                      <a:r>
                        <a:rPr lang="ja-JP" altLang="en-US" sz="1800" u="none" strike="noStrike" dirty="0">
                          <a:effectLst/>
                        </a:rPr>
                        <a:t>組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0434" marR="140434" marT="70217" marB="702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6</a:t>
                      </a:r>
                      <a:r>
                        <a:rPr lang="ja-JP" altLang="en-US" sz="1800" u="none" strike="noStrike" dirty="0">
                          <a:effectLst/>
                        </a:rPr>
                        <a:t>年</a:t>
                      </a:r>
                      <a:r>
                        <a:rPr lang="en-US" altLang="ja-JP" sz="1800" u="none" strike="noStrike" dirty="0">
                          <a:effectLst/>
                        </a:rPr>
                        <a:t>3</a:t>
                      </a:r>
                      <a:r>
                        <a:rPr lang="ja-JP" altLang="en-US" sz="1800" u="none" strike="noStrike" dirty="0">
                          <a:effectLst/>
                        </a:rPr>
                        <a:t>組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0434" marR="140434" marT="70217" marB="702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3608671"/>
                  </a:ext>
                </a:extLst>
              </a:tr>
              <a:tr h="55689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>
                          <a:effectLst/>
                        </a:rPr>
                        <a:t>番号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</a:rPr>
                        <a:t>きょり</a:t>
                      </a:r>
                      <a:br>
                        <a:rPr lang="ja-JP" altLang="en-US" sz="1400" u="none" strike="noStrike" dirty="0">
                          <a:effectLst/>
                        </a:rPr>
                      </a:br>
                      <a:r>
                        <a:rPr lang="en-US" altLang="ja-JP" sz="1400" u="none" strike="noStrike" dirty="0">
                          <a:effectLst/>
                        </a:rPr>
                        <a:t>(</a:t>
                      </a:r>
                      <a:r>
                        <a:rPr lang="en-US" sz="1400" u="none" strike="noStrike" dirty="0">
                          <a:effectLst/>
                        </a:rPr>
                        <a:t>m)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>
                          <a:effectLst/>
                        </a:rPr>
                        <a:t>番号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>
                          <a:effectLst/>
                        </a:rPr>
                        <a:t>きょり</a:t>
                      </a:r>
                      <a:br>
                        <a:rPr lang="ja-JP" altLang="en-US" sz="1400" u="none" strike="noStrike">
                          <a:effectLst/>
                        </a:rPr>
                      </a:br>
                      <a:r>
                        <a:rPr lang="en-US" altLang="ja-JP" sz="1400" u="none" strike="noStrike">
                          <a:effectLst/>
                        </a:rPr>
                        <a:t>(</a:t>
                      </a:r>
                      <a:r>
                        <a:rPr lang="en-US" sz="1400" u="none" strike="noStrike">
                          <a:effectLst/>
                        </a:rPr>
                        <a:t>m)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>
                          <a:effectLst/>
                        </a:rPr>
                        <a:t>番号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>
                          <a:effectLst/>
                        </a:rPr>
                        <a:t>きょり</a:t>
                      </a:r>
                      <a:br>
                        <a:rPr lang="ja-JP" altLang="en-US" sz="1400" u="none" strike="noStrike">
                          <a:effectLst/>
                        </a:rPr>
                      </a:br>
                      <a:r>
                        <a:rPr lang="en-US" altLang="ja-JP" sz="1400" u="none" strike="noStrike">
                          <a:effectLst/>
                        </a:rPr>
                        <a:t>(</a:t>
                      </a:r>
                      <a:r>
                        <a:rPr lang="en-US" sz="1400" u="none" strike="noStrike">
                          <a:effectLst/>
                        </a:rPr>
                        <a:t>m)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>
                          <a:effectLst/>
                        </a:rPr>
                        <a:t>番号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>
                          <a:effectLst/>
                        </a:rPr>
                        <a:t>きょり</a:t>
                      </a:r>
                      <a:br>
                        <a:rPr lang="ja-JP" altLang="en-US" sz="1400" u="none" strike="noStrike">
                          <a:effectLst/>
                        </a:rPr>
                      </a:br>
                      <a:r>
                        <a:rPr lang="en-US" altLang="ja-JP" sz="1400" u="none" strike="noStrike">
                          <a:effectLst/>
                        </a:rPr>
                        <a:t>(</a:t>
                      </a:r>
                      <a:r>
                        <a:rPr lang="en-US" sz="1400" u="none" strike="noStrike">
                          <a:effectLst/>
                        </a:rPr>
                        <a:t>m)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>
                          <a:effectLst/>
                        </a:rPr>
                        <a:t>番号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>
                          <a:effectLst/>
                        </a:rPr>
                        <a:t>きょり</a:t>
                      </a:r>
                      <a:br>
                        <a:rPr lang="ja-JP" altLang="en-US" sz="1400" u="none" strike="noStrike">
                          <a:effectLst/>
                        </a:rPr>
                      </a:br>
                      <a:r>
                        <a:rPr lang="en-US" altLang="ja-JP" sz="1400" u="none" strike="noStrike">
                          <a:effectLst/>
                        </a:rPr>
                        <a:t>(</a:t>
                      </a:r>
                      <a:r>
                        <a:rPr lang="en-US" sz="1400" u="none" strike="noStrike">
                          <a:effectLst/>
                        </a:rPr>
                        <a:t>m)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>
                          <a:effectLst/>
                        </a:rPr>
                        <a:t>番号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</a:rPr>
                        <a:t>きょり</a:t>
                      </a:r>
                      <a:br>
                        <a:rPr lang="ja-JP" altLang="en-US" sz="1400" u="none" strike="noStrike" dirty="0">
                          <a:effectLst/>
                        </a:rPr>
                      </a:br>
                      <a:r>
                        <a:rPr lang="en-US" altLang="ja-JP" sz="1400" u="none" strike="noStrike" dirty="0">
                          <a:effectLst/>
                        </a:rPr>
                        <a:t>(</a:t>
                      </a:r>
                      <a:r>
                        <a:rPr lang="en-US" sz="1400" u="none" strike="noStrike" dirty="0">
                          <a:effectLst/>
                        </a:rPr>
                        <a:t>m)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9586387"/>
                  </a:ext>
                </a:extLst>
              </a:tr>
              <a:tr h="3815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①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27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⑮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①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22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⑮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28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①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14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⑮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0191912"/>
                  </a:ext>
                </a:extLst>
              </a:tr>
              <a:tr h="3815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②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17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>
                          <a:effectLst/>
                        </a:rPr>
                        <a:t>⑯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②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18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⑯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②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⑯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effectLst/>
                        </a:rPr>
                        <a:t>37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4656455"/>
                  </a:ext>
                </a:extLst>
              </a:tr>
              <a:tr h="3815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③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⑰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35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③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30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⑰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34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③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29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⑰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27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2358095"/>
                  </a:ext>
                </a:extLst>
              </a:tr>
              <a:tr h="3815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④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22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⑱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14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④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effectLst/>
                        </a:rPr>
                        <a:t>37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⑱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18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④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14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⑱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1709234"/>
                  </a:ext>
                </a:extLst>
              </a:tr>
              <a:tr h="3815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⑤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17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⑲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33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>
                          <a:effectLst/>
                        </a:rPr>
                        <a:t>⑤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22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⑲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33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⑤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effectLst/>
                        </a:rPr>
                        <a:t>38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⑲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9059099"/>
                  </a:ext>
                </a:extLst>
              </a:tr>
              <a:tr h="3815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⑥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32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⑳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30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⑥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28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⑳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27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⑥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⑳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32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1400782"/>
                  </a:ext>
                </a:extLst>
              </a:tr>
              <a:tr h="3815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⑦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27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㉑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26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⑦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28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㉑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19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⑦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33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㉑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34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72697"/>
                  </a:ext>
                </a:extLst>
              </a:tr>
              <a:tr h="3815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⑧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18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㉒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28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⑧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19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㉒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27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⑧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㉒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28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1826554"/>
                  </a:ext>
                </a:extLst>
              </a:tr>
              <a:tr h="3815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⑨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34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㉓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35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⑨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31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㉓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34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⑨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effectLst/>
                        </a:rPr>
                        <a:t>38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㉓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29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3158467"/>
                  </a:ext>
                </a:extLst>
              </a:tr>
              <a:tr h="3815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⑩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effectLst/>
                        </a:rPr>
                        <a:t>41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㉔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13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⑩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33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㉔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17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⑩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effectLst/>
                        </a:rPr>
                        <a:t>40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㉔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19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3894589"/>
                  </a:ext>
                </a:extLst>
              </a:tr>
              <a:tr h="3815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⑪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㉕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26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⑪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㉕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36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>
                          <a:effectLst/>
                        </a:rPr>
                        <a:t>⑪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19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㉕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17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829052"/>
                  </a:ext>
                </a:extLst>
              </a:tr>
              <a:tr h="3815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⑫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28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㉖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19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⑫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32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㉖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⑫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㉖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18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7955777"/>
                  </a:ext>
                </a:extLst>
              </a:tr>
              <a:tr h="3815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⑬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32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㉗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⑬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㉗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u="none" strike="noStrike" dirty="0">
                          <a:effectLst/>
                        </a:rPr>
                        <a:t>　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⑬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effectLst/>
                        </a:rPr>
                        <a:t>40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>
                          <a:effectLst/>
                        </a:rPr>
                        <a:t>㉗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6200543"/>
                  </a:ext>
                </a:extLst>
              </a:tr>
              <a:tr h="39189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⑭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effectLst/>
                        </a:rPr>
                        <a:t>37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㉘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26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⑭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21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㉘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u="none" strike="noStrike" dirty="0">
                          <a:effectLst/>
                        </a:rPr>
                        <a:t>　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>
                          <a:effectLst/>
                        </a:rPr>
                        <a:t>⑭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</a:rPr>
                        <a:t>33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>
                          <a:effectLst/>
                        </a:rPr>
                        <a:t>㉘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u="none" strike="noStrike" dirty="0">
                          <a:effectLst/>
                        </a:rPr>
                        <a:t>　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313" marR="10313" marT="103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7325778"/>
                  </a:ext>
                </a:extLst>
              </a:tr>
            </a:tbl>
          </a:graphicData>
        </a:graphic>
      </p:graphicFrame>
      <p:sp>
        <p:nvSpPr>
          <p:cNvPr id="3" name="楕円 2">
            <a:extLst>
              <a:ext uri="{FF2B5EF4-FFF2-40B4-BE49-F238E27FC236}">
                <a16:creationId xmlns:a16="http://schemas.microsoft.com/office/drawing/2014/main" id="{8412E400-F42A-9FBC-76AB-A88E254FC6D1}"/>
              </a:ext>
            </a:extLst>
          </p:cNvPr>
          <p:cNvSpPr/>
          <p:nvPr/>
        </p:nvSpPr>
        <p:spPr>
          <a:xfrm>
            <a:off x="2674829" y="4807631"/>
            <a:ext cx="466928" cy="443873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FF58690A-8219-FD61-EF82-1AE53F28705B}"/>
              </a:ext>
            </a:extLst>
          </p:cNvPr>
          <p:cNvSpPr/>
          <p:nvPr/>
        </p:nvSpPr>
        <p:spPr>
          <a:xfrm>
            <a:off x="5227750" y="2469355"/>
            <a:ext cx="569166" cy="541063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E2A41FDE-2389-52F4-A5B7-5C7C66131454}"/>
              </a:ext>
            </a:extLst>
          </p:cNvPr>
          <p:cNvSpPr/>
          <p:nvPr/>
        </p:nvSpPr>
        <p:spPr>
          <a:xfrm>
            <a:off x="7928768" y="4819469"/>
            <a:ext cx="466928" cy="443873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02DBF963-DC39-90AE-8181-C3E9F4D4ACD5}"/>
              </a:ext>
            </a:extLst>
          </p:cNvPr>
          <p:cNvSpPr/>
          <p:nvPr/>
        </p:nvSpPr>
        <p:spPr>
          <a:xfrm>
            <a:off x="7928768" y="5962986"/>
            <a:ext cx="466928" cy="443873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BD371E62-1C42-154F-1A89-2E482EBEF870}"/>
              </a:ext>
            </a:extLst>
          </p:cNvPr>
          <p:cNvSpPr/>
          <p:nvPr/>
        </p:nvSpPr>
        <p:spPr>
          <a:xfrm>
            <a:off x="3853399" y="4872758"/>
            <a:ext cx="569167" cy="347265"/>
          </a:xfrm>
          <a:prstGeom prst="round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6C6734A0-6EAF-03E0-C6B4-27C89C94E226}"/>
              </a:ext>
            </a:extLst>
          </p:cNvPr>
          <p:cNvSpPr/>
          <p:nvPr/>
        </p:nvSpPr>
        <p:spPr>
          <a:xfrm>
            <a:off x="6508079" y="4872758"/>
            <a:ext cx="569167" cy="347265"/>
          </a:xfrm>
          <a:prstGeom prst="round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50921F88-DA27-D99E-33BC-FF703AB3AA33}"/>
              </a:ext>
            </a:extLst>
          </p:cNvPr>
          <p:cNvSpPr/>
          <p:nvPr/>
        </p:nvSpPr>
        <p:spPr>
          <a:xfrm>
            <a:off x="7907873" y="1415407"/>
            <a:ext cx="508717" cy="426502"/>
          </a:xfrm>
          <a:prstGeom prst="round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D2AFA74-40D0-4993-88D7-CF720B21CB8D}"/>
              </a:ext>
            </a:extLst>
          </p:cNvPr>
          <p:cNvSpPr txBox="1"/>
          <p:nvPr/>
        </p:nvSpPr>
        <p:spPr>
          <a:xfrm>
            <a:off x="1981566" y="4200445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highlight>
                  <a:srgbClr val="FFFF00"/>
                </a:highlight>
              </a:rPr>
              <a:t>最大値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D6065DA-B315-B205-B05E-3B572F144846}"/>
              </a:ext>
            </a:extLst>
          </p:cNvPr>
          <p:cNvSpPr txBox="1"/>
          <p:nvPr/>
        </p:nvSpPr>
        <p:spPr>
          <a:xfrm>
            <a:off x="3430096" y="5295346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highlight>
                  <a:srgbClr val="00FFFF"/>
                </a:highlight>
              </a:rPr>
              <a:t>最小値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8E24581-ABDC-B0B5-DFB8-D006CDD0DAFD}"/>
              </a:ext>
            </a:extLst>
          </p:cNvPr>
          <p:cNvSpPr txBox="1"/>
          <p:nvPr/>
        </p:nvSpPr>
        <p:spPr>
          <a:xfrm>
            <a:off x="4680228" y="1884580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highlight>
                  <a:srgbClr val="FFFF00"/>
                </a:highlight>
              </a:rPr>
              <a:t>最大値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18E7798-2C6B-2925-D346-232D514DEDA0}"/>
              </a:ext>
            </a:extLst>
          </p:cNvPr>
          <p:cNvSpPr txBox="1"/>
          <p:nvPr/>
        </p:nvSpPr>
        <p:spPr>
          <a:xfrm>
            <a:off x="5785951" y="4241328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highlight>
                  <a:srgbClr val="00FFFF"/>
                </a:highlight>
              </a:rPr>
              <a:t>最小値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9244421-0230-848A-3D5B-DFF50E663F83}"/>
              </a:ext>
            </a:extLst>
          </p:cNvPr>
          <p:cNvSpPr txBox="1"/>
          <p:nvPr/>
        </p:nvSpPr>
        <p:spPr>
          <a:xfrm>
            <a:off x="7505601" y="1909656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highlight>
                  <a:srgbClr val="00FFFF"/>
                </a:highlight>
              </a:rPr>
              <a:t>最小値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7B3DE6E-663B-80E5-E945-497FDDD53059}"/>
              </a:ext>
            </a:extLst>
          </p:cNvPr>
          <p:cNvSpPr txBox="1"/>
          <p:nvPr/>
        </p:nvSpPr>
        <p:spPr>
          <a:xfrm>
            <a:off x="7505601" y="5371576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highlight>
                  <a:srgbClr val="FFFF00"/>
                </a:highlight>
              </a:rPr>
              <a:t>最大値</a:t>
            </a:r>
          </a:p>
        </p:txBody>
      </p:sp>
    </p:spTree>
    <p:extLst>
      <p:ext uri="{BB962C8B-B14F-4D97-AF65-F5344CB8AC3E}">
        <p14:creationId xmlns:p14="http://schemas.microsoft.com/office/powerpoint/2010/main" val="1654416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9EA99B55-2108-4B15-ADE8-B44EAD6688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476" y="2851754"/>
            <a:ext cx="11605260" cy="184404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AE84E61-5647-4AB7-89D8-8782649C85A4}"/>
              </a:ext>
            </a:extLst>
          </p:cNvPr>
          <p:cNvSpPr txBox="1"/>
          <p:nvPr/>
        </p:nvSpPr>
        <p:spPr>
          <a:xfrm>
            <a:off x="329476" y="397603"/>
            <a:ext cx="1132404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/>
              <a:t>ちらばりのようす</a:t>
            </a:r>
            <a:r>
              <a:rPr lang="ja-JP" altLang="en-US" sz="4400" dirty="0"/>
              <a:t>を下のようにあらわしたものを，</a:t>
            </a:r>
            <a:r>
              <a:rPr lang="ja-JP" altLang="en-US" sz="4800" b="1" dirty="0"/>
              <a:t>ドットプロット</a:t>
            </a:r>
            <a:r>
              <a:rPr lang="ja-JP" altLang="en-US" sz="4400" dirty="0"/>
              <a:t>といいます。</a:t>
            </a:r>
            <a:endParaRPr kumimoji="1" lang="ja-JP" altLang="en-US" sz="28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D75FEFC-0637-4A99-B2B8-1C76900B197E}"/>
              </a:ext>
            </a:extLst>
          </p:cNvPr>
          <p:cNvSpPr txBox="1"/>
          <p:nvPr/>
        </p:nvSpPr>
        <p:spPr>
          <a:xfrm>
            <a:off x="11217096" y="4225344"/>
            <a:ext cx="8728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(m)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9367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D68D2EF-8C69-456F-882A-A075F003D6D0}"/>
              </a:ext>
            </a:extLst>
          </p:cNvPr>
          <p:cNvSpPr txBox="1"/>
          <p:nvPr/>
        </p:nvSpPr>
        <p:spPr>
          <a:xfrm>
            <a:off x="329476" y="397603"/>
            <a:ext cx="1132404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dirty="0"/>
              <a:t>1</a:t>
            </a:r>
            <a:r>
              <a:rPr lang="ja-JP" altLang="en-US" sz="4400" dirty="0"/>
              <a:t>組の</a:t>
            </a:r>
            <a:r>
              <a:rPr lang="ja-JP" altLang="en-US" sz="4400" b="1" dirty="0"/>
              <a:t>ドットプロット</a:t>
            </a:r>
            <a:r>
              <a:rPr lang="ja-JP" altLang="en-US" sz="4400" dirty="0"/>
              <a:t>をつくって，</a:t>
            </a:r>
            <a:endParaRPr lang="en-US" altLang="ja-JP" sz="4400" dirty="0"/>
          </a:p>
          <a:p>
            <a:r>
              <a:rPr lang="ja-JP" altLang="en-US" sz="4400" b="1" dirty="0"/>
              <a:t>ちらばりのようす</a:t>
            </a:r>
            <a:r>
              <a:rPr lang="ja-JP" altLang="en-US" sz="4400" dirty="0"/>
              <a:t>を調べてみましょう。</a:t>
            </a:r>
            <a:endParaRPr kumimoji="1" lang="ja-JP" altLang="en-US" sz="2800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5A350561-ADA0-420F-8EC3-952F4BBBF2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" y="4486727"/>
            <a:ext cx="11689080" cy="883920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B420D36-9711-4C9B-8A18-7F58F1540CDB}"/>
              </a:ext>
            </a:extLst>
          </p:cNvPr>
          <p:cNvSpPr txBox="1"/>
          <p:nvPr/>
        </p:nvSpPr>
        <p:spPr>
          <a:xfrm>
            <a:off x="5447489" y="4196833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①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5E02558-EE29-4138-83CD-C1707C34E575}"/>
              </a:ext>
            </a:extLst>
          </p:cNvPr>
          <p:cNvSpPr txBox="1"/>
          <p:nvPr/>
        </p:nvSpPr>
        <p:spPr>
          <a:xfrm>
            <a:off x="5760708" y="4196833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⑫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6F680F0-33AD-4821-8236-7CC13CF42EF0}"/>
              </a:ext>
            </a:extLst>
          </p:cNvPr>
          <p:cNvSpPr txBox="1"/>
          <p:nvPr/>
        </p:nvSpPr>
        <p:spPr>
          <a:xfrm>
            <a:off x="8233274" y="4196833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⑭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A2CD7AB-DFA8-4571-BB2A-7E130A9E4DD9}"/>
              </a:ext>
            </a:extLst>
          </p:cNvPr>
          <p:cNvSpPr txBox="1"/>
          <p:nvPr/>
        </p:nvSpPr>
        <p:spPr>
          <a:xfrm>
            <a:off x="4333355" y="4196833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⑮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259B122-D6EB-4831-81AD-8E0E1A5177BF}"/>
              </a:ext>
            </a:extLst>
          </p:cNvPr>
          <p:cNvSpPr txBox="1"/>
          <p:nvPr/>
        </p:nvSpPr>
        <p:spPr>
          <a:xfrm>
            <a:off x="5750583" y="3894581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㉒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9A19059-4044-42EB-828F-373668FFC139}"/>
              </a:ext>
            </a:extLst>
          </p:cNvPr>
          <p:cNvSpPr txBox="1"/>
          <p:nvPr/>
        </p:nvSpPr>
        <p:spPr>
          <a:xfrm>
            <a:off x="7693005" y="3894581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㉓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44D808B-B960-48EA-B726-8C4FA617D612}"/>
              </a:ext>
            </a:extLst>
          </p:cNvPr>
          <p:cNvSpPr txBox="1"/>
          <p:nvPr/>
        </p:nvSpPr>
        <p:spPr>
          <a:xfrm>
            <a:off x="1504588" y="4196833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㉔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147C795-C12D-4621-8210-CAD6EF7C377B}"/>
              </a:ext>
            </a:extLst>
          </p:cNvPr>
          <p:cNvSpPr txBox="1"/>
          <p:nvPr/>
        </p:nvSpPr>
        <p:spPr>
          <a:xfrm>
            <a:off x="5155370" y="3894581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㉕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5C519F5-9FDE-4D7D-B5E0-6638F1D7FA23}"/>
              </a:ext>
            </a:extLst>
          </p:cNvPr>
          <p:cNvSpPr txBox="1"/>
          <p:nvPr/>
        </p:nvSpPr>
        <p:spPr>
          <a:xfrm>
            <a:off x="4625474" y="4196833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⑪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DBF39BB-CAEC-4E09-83DC-D7384A7FFC30}"/>
              </a:ext>
            </a:extLst>
          </p:cNvPr>
          <p:cNvSpPr txBox="1"/>
          <p:nvPr/>
        </p:nvSpPr>
        <p:spPr>
          <a:xfrm>
            <a:off x="3507032" y="4196833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③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E2C476D-C2A3-46E9-9B83-2BE6D51DE1C9}"/>
              </a:ext>
            </a:extLst>
          </p:cNvPr>
          <p:cNvSpPr txBox="1"/>
          <p:nvPr/>
        </p:nvSpPr>
        <p:spPr>
          <a:xfrm>
            <a:off x="2628940" y="3894581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⑤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32D61D0-F8A6-415F-9A7F-049BE9A21747}"/>
              </a:ext>
            </a:extLst>
          </p:cNvPr>
          <p:cNvSpPr txBox="1"/>
          <p:nvPr/>
        </p:nvSpPr>
        <p:spPr>
          <a:xfrm>
            <a:off x="6864717" y="4196833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⑥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E0A3E55-0EB2-40CC-AB2A-2C85A2B80EF0}"/>
              </a:ext>
            </a:extLst>
          </p:cNvPr>
          <p:cNvSpPr txBox="1"/>
          <p:nvPr/>
        </p:nvSpPr>
        <p:spPr>
          <a:xfrm>
            <a:off x="6854592" y="3894581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⑬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33C6FE-4A33-4AEB-A08D-B5C23B7DC0A2}"/>
              </a:ext>
            </a:extLst>
          </p:cNvPr>
          <p:cNvSpPr txBox="1"/>
          <p:nvPr/>
        </p:nvSpPr>
        <p:spPr>
          <a:xfrm>
            <a:off x="4041236" y="4196833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④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A379C98-C27C-4567-A14E-10083955402A}"/>
              </a:ext>
            </a:extLst>
          </p:cNvPr>
          <p:cNvSpPr txBox="1"/>
          <p:nvPr/>
        </p:nvSpPr>
        <p:spPr>
          <a:xfrm>
            <a:off x="2634983" y="4196833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②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125EEE7-A2FC-459C-B9C7-89AF32180129}"/>
              </a:ext>
            </a:extLst>
          </p:cNvPr>
          <p:cNvSpPr txBox="1"/>
          <p:nvPr/>
        </p:nvSpPr>
        <p:spPr>
          <a:xfrm>
            <a:off x="7718500" y="4196833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⑰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C6D8899-FC22-45FF-A14A-9186CF64734D}"/>
              </a:ext>
            </a:extLst>
          </p:cNvPr>
          <p:cNvSpPr txBox="1"/>
          <p:nvPr/>
        </p:nvSpPr>
        <p:spPr>
          <a:xfrm>
            <a:off x="7156604" y="4196833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⑲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128B60F-1DF3-45BD-8E05-F147F520EEC7}"/>
              </a:ext>
            </a:extLst>
          </p:cNvPr>
          <p:cNvSpPr txBox="1"/>
          <p:nvPr/>
        </p:nvSpPr>
        <p:spPr>
          <a:xfrm>
            <a:off x="6261683" y="4196833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⑳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85AF563-5607-403F-A73B-ACCCA39A3CBF}"/>
              </a:ext>
            </a:extLst>
          </p:cNvPr>
          <p:cNvSpPr txBox="1"/>
          <p:nvPr/>
        </p:nvSpPr>
        <p:spPr>
          <a:xfrm>
            <a:off x="3519895" y="3894581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⑯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1FB4935-78C6-4B47-B240-0734DC8C914A}"/>
              </a:ext>
            </a:extLst>
          </p:cNvPr>
          <p:cNvSpPr txBox="1"/>
          <p:nvPr/>
        </p:nvSpPr>
        <p:spPr>
          <a:xfrm>
            <a:off x="2943528" y="4196833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⑧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F8DDC63-282A-4DB5-BD53-491A869408B5}"/>
              </a:ext>
            </a:extLst>
          </p:cNvPr>
          <p:cNvSpPr txBox="1"/>
          <p:nvPr/>
        </p:nvSpPr>
        <p:spPr>
          <a:xfrm>
            <a:off x="9362597" y="4196833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⑩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832C813F-1CFF-484A-ADB9-D1449419FEB6}"/>
              </a:ext>
            </a:extLst>
          </p:cNvPr>
          <p:cNvSpPr txBox="1"/>
          <p:nvPr/>
        </p:nvSpPr>
        <p:spPr>
          <a:xfrm>
            <a:off x="5145245" y="4196833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㉑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A2240BD5-1F37-46E9-B83B-195B3B74EA78}"/>
              </a:ext>
            </a:extLst>
          </p:cNvPr>
          <p:cNvSpPr txBox="1"/>
          <p:nvPr/>
        </p:nvSpPr>
        <p:spPr>
          <a:xfrm>
            <a:off x="1820789" y="4196833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⑱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6A0C0298-C184-4E56-8D9F-FE838BD35E6F}"/>
              </a:ext>
            </a:extLst>
          </p:cNvPr>
          <p:cNvSpPr txBox="1"/>
          <p:nvPr/>
        </p:nvSpPr>
        <p:spPr>
          <a:xfrm>
            <a:off x="7437123" y="4196833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⑨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621DC2E2-70A9-4C63-8F8D-51905566224D}"/>
              </a:ext>
            </a:extLst>
          </p:cNvPr>
          <p:cNvSpPr txBox="1"/>
          <p:nvPr/>
        </p:nvSpPr>
        <p:spPr>
          <a:xfrm>
            <a:off x="5447489" y="3894581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⑦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3E93983-C1BA-44D6-891A-BCF75E9127EB}"/>
              </a:ext>
            </a:extLst>
          </p:cNvPr>
          <p:cNvSpPr txBox="1"/>
          <p:nvPr/>
        </p:nvSpPr>
        <p:spPr>
          <a:xfrm>
            <a:off x="3224510" y="4196833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㉖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24736ADE-9352-4ABC-A626-6B0A8CBC606D}"/>
              </a:ext>
            </a:extLst>
          </p:cNvPr>
          <p:cNvSpPr txBox="1"/>
          <p:nvPr/>
        </p:nvSpPr>
        <p:spPr>
          <a:xfrm>
            <a:off x="4624565" y="3894581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㉗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B402CFC1-B5A1-4B04-BB20-FD26C1543E04}"/>
              </a:ext>
            </a:extLst>
          </p:cNvPr>
          <p:cNvSpPr txBox="1"/>
          <p:nvPr/>
        </p:nvSpPr>
        <p:spPr>
          <a:xfrm>
            <a:off x="5164378" y="3581308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㉘</a:t>
            </a: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FEF39179-6F5B-4EC0-B73E-23A8F16FC664}"/>
              </a:ext>
            </a:extLst>
          </p:cNvPr>
          <p:cNvCxnSpPr/>
          <p:nvPr/>
        </p:nvCxnSpPr>
        <p:spPr>
          <a:xfrm flipV="1">
            <a:off x="5407106" y="4996089"/>
            <a:ext cx="0" cy="45720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FF7D359-0549-47EA-897A-9AC7448B5DD3}"/>
              </a:ext>
            </a:extLst>
          </p:cNvPr>
          <p:cNvSpPr txBox="1"/>
          <p:nvPr/>
        </p:nvSpPr>
        <p:spPr>
          <a:xfrm>
            <a:off x="3973826" y="5495222"/>
            <a:ext cx="3072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1</a:t>
            </a:r>
            <a:r>
              <a:rPr kumimoji="1" lang="ja-JP" altLang="en-US" sz="4000" dirty="0"/>
              <a:t>組の平均値</a:t>
            </a:r>
            <a:endParaRPr kumimoji="1" lang="ja-JP" altLang="en-US" sz="2400" dirty="0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46308470-40EF-43E5-AEA8-43F173D26A32}"/>
              </a:ext>
            </a:extLst>
          </p:cNvPr>
          <p:cNvSpPr txBox="1"/>
          <p:nvPr/>
        </p:nvSpPr>
        <p:spPr>
          <a:xfrm>
            <a:off x="375070" y="3227365"/>
            <a:ext cx="11295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1</a:t>
            </a:r>
            <a:r>
              <a:rPr kumimoji="1" lang="ja-JP" altLang="en-US" sz="4000" dirty="0"/>
              <a:t>組</a:t>
            </a:r>
            <a:endParaRPr kumimoji="1" lang="ja-JP" altLang="en-US" sz="2400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29BDF77E-619F-4F70-ADE3-65CC304B5791}"/>
              </a:ext>
            </a:extLst>
          </p:cNvPr>
          <p:cNvSpPr txBox="1"/>
          <p:nvPr/>
        </p:nvSpPr>
        <p:spPr>
          <a:xfrm>
            <a:off x="11236026" y="5001199"/>
            <a:ext cx="8728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(m)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50752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D68D2EF-8C69-456F-882A-A075F003D6D0}"/>
              </a:ext>
            </a:extLst>
          </p:cNvPr>
          <p:cNvSpPr txBox="1"/>
          <p:nvPr/>
        </p:nvSpPr>
        <p:spPr>
          <a:xfrm>
            <a:off x="329476" y="397603"/>
            <a:ext cx="113240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dirty="0"/>
              <a:t>2</a:t>
            </a:r>
            <a:r>
              <a:rPr lang="ja-JP" altLang="en-US" sz="4800" dirty="0"/>
              <a:t>組の</a:t>
            </a:r>
            <a:r>
              <a:rPr lang="ja-JP" altLang="en-US" sz="4800" b="1" dirty="0"/>
              <a:t>ドットプロット</a:t>
            </a:r>
            <a:r>
              <a:rPr lang="ja-JP" altLang="en-US" sz="4800" dirty="0"/>
              <a:t>をつくって，</a:t>
            </a:r>
            <a:endParaRPr lang="en-US" altLang="ja-JP" sz="4800" dirty="0"/>
          </a:p>
          <a:p>
            <a:r>
              <a:rPr lang="ja-JP" altLang="en-US" sz="4800" b="1" dirty="0"/>
              <a:t>ちらばりのようす</a:t>
            </a:r>
            <a:r>
              <a:rPr lang="ja-JP" altLang="en-US" sz="4800" dirty="0"/>
              <a:t>を調べてみましょう。</a:t>
            </a:r>
            <a:endParaRPr kumimoji="1" lang="ja-JP" altLang="en-US" sz="3200" dirty="0"/>
          </a:p>
        </p:txBody>
      </p:sp>
      <p:pic>
        <p:nvPicPr>
          <p:cNvPr id="35" name="図 34">
            <a:extLst>
              <a:ext uri="{FF2B5EF4-FFF2-40B4-BE49-F238E27FC236}">
                <a16:creationId xmlns:a16="http://schemas.microsoft.com/office/drawing/2014/main" id="{46F31C1A-974F-42BA-B135-BF806A1B03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33" y="4347160"/>
            <a:ext cx="11689080" cy="883920"/>
          </a:xfrm>
          <a:prstGeom prst="rect">
            <a:avLst/>
          </a:prstGeom>
        </p:spPr>
      </p:pic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5ACAA7D2-3870-4C9E-A68B-C84624A0A0F6}"/>
              </a:ext>
            </a:extLst>
          </p:cNvPr>
          <p:cNvSpPr txBox="1"/>
          <p:nvPr/>
        </p:nvSpPr>
        <p:spPr>
          <a:xfrm>
            <a:off x="6765344" y="4061568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⑫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514021B1-858D-489B-A222-607186A71A71}"/>
              </a:ext>
            </a:extLst>
          </p:cNvPr>
          <p:cNvSpPr txBox="1"/>
          <p:nvPr/>
        </p:nvSpPr>
        <p:spPr>
          <a:xfrm>
            <a:off x="3680561" y="4036516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⑭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F15C36A4-96E4-423A-8A6C-3309D95F4E93}"/>
              </a:ext>
            </a:extLst>
          </p:cNvPr>
          <p:cNvSpPr txBox="1"/>
          <p:nvPr/>
        </p:nvSpPr>
        <p:spPr>
          <a:xfrm>
            <a:off x="5694061" y="3423965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⑮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89C9435-5217-4648-AD0F-0FD0D0B30CC7}"/>
              </a:ext>
            </a:extLst>
          </p:cNvPr>
          <p:cNvSpPr txBox="1"/>
          <p:nvPr/>
        </p:nvSpPr>
        <p:spPr>
          <a:xfrm>
            <a:off x="5372174" y="4057567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㉒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FD67F04E-DCC3-437C-B0B2-A7A46025A817}"/>
              </a:ext>
            </a:extLst>
          </p:cNvPr>
          <p:cNvSpPr txBox="1"/>
          <p:nvPr/>
        </p:nvSpPr>
        <p:spPr>
          <a:xfrm>
            <a:off x="7339290" y="3725612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㉓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1F8E6968-397C-4F44-8FF7-D4D245B21839}"/>
              </a:ext>
            </a:extLst>
          </p:cNvPr>
          <p:cNvSpPr txBox="1"/>
          <p:nvPr/>
        </p:nvSpPr>
        <p:spPr>
          <a:xfrm>
            <a:off x="2544991" y="4036516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㉔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0A652EF0-AD13-471E-8647-9372A9B88E86}"/>
              </a:ext>
            </a:extLst>
          </p:cNvPr>
          <p:cNvSpPr txBox="1"/>
          <p:nvPr/>
        </p:nvSpPr>
        <p:spPr>
          <a:xfrm>
            <a:off x="7915962" y="4036516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㉕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0502FB09-5253-4EBA-827E-B1849A78971A}"/>
              </a:ext>
            </a:extLst>
          </p:cNvPr>
          <p:cNvSpPr txBox="1"/>
          <p:nvPr/>
        </p:nvSpPr>
        <p:spPr>
          <a:xfrm>
            <a:off x="4839194" y="4061986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⑪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41D1B2E7-5291-4AB6-B9C7-8367A7CF7F17}"/>
              </a:ext>
            </a:extLst>
          </p:cNvPr>
          <p:cNvSpPr txBox="1"/>
          <p:nvPr/>
        </p:nvSpPr>
        <p:spPr>
          <a:xfrm>
            <a:off x="6200594" y="4061765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③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459807AC-3CC3-4275-A1FD-4259D140C8C9}"/>
              </a:ext>
            </a:extLst>
          </p:cNvPr>
          <p:cNvSpPr txBox="1"/>
          <p:nvPr/>
        </p:nvSpPr>
        <p:spPr>
          <a:xfrm>
            <a:off x="4037713" y="3729429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⑤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39E9F0DB-943A-423D-BF44-058D4BF27629}"/>
              </a:ext>
            </a:extLst>
          </p:cNvPr>
          <p:cNvSpPr txBox="1"/>
          <p:nvPr/>
        </p:nvSpPr>
        <p:spPr>
          <a:xfrm>
            <a:off x="5696737" y="4083024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⑥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657F0051-97E5-4E6D-93E7-BC46ABF3B44C}"/>
              </a:ext>
            </a:extLst>
          </p:cNvPr>
          <p:cNvSpPr txBox="1"/>
          <p:nvPr/>
        </p:nvSpPr>
        <p:spPr>
          <a:xfrm>
            <a:off x="4583344" y="4061987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⑬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7644145F-8076-494E-B53D-7DFB8DD0B41D}"/>
              </a:ext>
            </a:extLst>
          </p:cNvPr>
          <p:cNvSpPr txBox="1"/>
          <p:nvPr/>
        </p:nvSpPr>
        <p:spPr>
          <a:xfrm>
            <a:off x="8208967" y="4021937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④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4904B9AF-810C-4CA0-8AE5-2180749F6B42}"/>
              </a:ext>
            </a:extLst>
          </p:cNvPr>
          <p:cNvSpPr txBox="1"/>
          <p:nvPr/>
        </p:nvSpPr>
        <p:spPr>
          <a:xfrm>
            <a:off x="2869181" y="4036516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②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0C06A886-C806-4FF9-9E34-9EEE447FBF0B}"/>
              </a:ext>
            </a:extLst>
          </p:cNvPr>
          <p:cNvSpPr txBox="1"/>
          <p:nvPr/>
        </p:nvSpPr>
        <p:spPr>
          <a:xfrm>
            <a:off x="7332719" y="4036516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⑰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D544592C-FE85-42D6-8CB1-07A5B73AEEEE}"/>
              </a:ext>
            </a:extLst>
          </p:cNvPr>
          <p:cNvSpPr txBox="1"/>
          <p:nvPr/>
        </p:nvSpPr>
        <p:spPr>
          <a:xfrm>
            <a:off x="7044278" y="3725667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⑲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868C337B-99DA-448D-A0E3-E829CFD51512}"/>
              </a:ext>
            </a:extLst>
          </p:cNvPr>
          <p:cNvSpPr txBox="1"/>
          <p:nvPr/>
        </p:nvSpPr>
        <p:spPr>
          <a:xfrm>
            <a:off x="5368574" y="3756231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⑳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82A2A78A-8F3F-44B2-9E29-E9656264F617}"/>
              </a:ext>
            </a:extLst>
          </p:cNvPr>
          <p:cNvSpPr txBox="1"/>
          <p:nvPr/>
        </p:nvSpPr>
        <p:spPr>
          <a:xfrm>
            <a:off x="4303157" y="4061987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⑯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C84665E0-678B-4A2D-BF11-572E365FC2CF}"/>
              </a:ext>
            </a:extLst>
          </p:cNvPr>
          <p:cNvSpPr txBox="1"/>
          <p:nvPr/>
        </p:nvSpPr>
        <p:spPr>
          <a:xfrm>
            <a:off x="3172395" y="4036516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⑧</a:t>
            </a: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81275849-7FA1-4BA6-BDE1-DE700681597D}"/>
              </a:ext>
            </a:extLst>
          </p:cNvPr>
          <p:cNvSpPr txBox="1"/>
          <p:nvPr/>
        </p:nvSpPr>
        <p:spPr>
          <a:xfrm>
            <a:off x="7033143" y="4050411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⑩</a:t>
            </a: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B31C9382-2AC0-48DA-8CA8-68B361A9D2DF}"/>
              </a:ext>
            </a:extLst>
          </p:cNvPr>
          <p:cNvSpPr txBox="1"/>
          <p:nvPr/>
        </p:nvSpPr>
        <p:spPr>
          <a:xfrm>
            <a:off x="3194854" y="3729430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㉑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0990B8A3-55E0-4F27-82E6-CE9DF6720459}"/>
              </a:ext>
            </a:extLst>
          </p:cNvPr>
          <p:cNvSpPr txBox="1"/>
          <p:nvPr/>
        </p:nvSpPr>
        <p:spPr>
          <a:xfrm>
            <a:off x="2869181" y="3732500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⑱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2BAEF1FE-FDB7-49F2-B8BB-C5B063C9C364}"/>
              </a:ext>
            </a:extLst>
          </p:cNvPr>
          <p:cNvSpPr txBox="1"/>
          <p:nvPr/>
        </p:nvSpPr>
        <p:spPr>
          <a:xfrm>
            <a:off x="6500170" y="4057567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⑨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E2CC589E-D0EB-48E3-8169-D12693F3447A}"/>
              </a:ext>
            </a:extLst>
          </p:cNvPr>
          <p:cNvSpPr txBox="1"/>
          <p:nvPr/>
        </p:nvSpPr>
        <p:spPr>
          <a:xfrm>
            <a:off x="5690101" y="3756231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⑦</a:t>
            </a: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6D180BB5-4F1D-4612-A108-2853AFFCB422}"/>
              </a:ext>
            </a:extLst>
          </p:cNvPr>
          <p:cNvSpPr txBox="1"/>
          <p:nvPr/>
        </p:nvSpPr>
        <p:spPr>
          <a:xfrm>
            <a:off x="4333181" y="3729428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㉖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2135ACBE-69F2-42A0-B973-E998323EDB8A}"/>
              </a:ext>
            </a:extLst>
          </p:cNvPr>
          <p:cNvSpPr txBox="1"/>
          <p:nvPr/>
        </p:nvSpPr>
        <p:spPr>
          <a:xfrm>
            <a:off x="4015254" y="4046039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①</a:t>
            </a:r>
          </a:p>
        </p:txBody>
      </p:sp>
      <p:cxnSp>
        <p:nvCxnSpPr>
          <p:cNvPr id="62" name="直線矢印コネクタ 61">
            <a:extLst>
              <a:ext uri="{FF2B5EF4-FFF2-40B4-BE49-F238E27FC236}">
                <a16:creationId xmlns:a16="http://schemas.microsoft.com/office/drawing/2014/main" id="{47002043-D712-482C-A270-28925AE3BE68}"/>
              </a:ext>
            </a:extLst>
          </p:cNvPr>
          <p:cNvCxnSpPr/>
          <p:nvPr/>
        </p:nvCxnSpPr>
        <p:spPr>
          <a:xfrm flipV="1">
            <a:off x="5461122" y="4823387"/>
            <a:ext cx="0" cy="45720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DF19D92F-B350-4DED-9A0A-DAE49F5F3512}"/>
              </a:ext>
            </a:extLst>
          </p:cNvPr>
          <p:cNvSpPr txBox="1"/>
          <p:nvPr/>
        </p:nvSpPr>
        <p:spPr>
          <a:xfrm>
            <a:off x="4027842" y="5322520"/>
            <a:ext cx="3072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/>
              <a:t>2</a:t>
            </a:r>
            <a:r>
              <a:rPr kumimoji="1" lang="ja-JP" altLang="en-US" sz="4000" dirty="0"/>
              <a:t>組の平均値</a:t>
            </a:r>
            <a:endParaRPr kumimoji="1" lang="ja-JP" altLang="en-US" sz="2400" dirty="0"/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02DB4D9F-A7D2-4E10-8583-2A8A49572327}"/>
              </a:ext>
            </a:extLst>
          </p:cNvPr>
          <p:cNvSpPr txBox="1"/>
          <p:nvPr/>
        </p:nvSpPr>
        <p:spPr>
          <a:xfrm>
            <a:off x="580940" y="2861826"/>
            <a:ext cx="11295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/>
              <a:t>2</a:t>
            </a:r>
            <a:r>
              <a:rPr kumimoji="1" lang="ja-JP" altLang="en-US" sz="4000" dirty="0"/>
              <a:t>組</a:t>
            </a:r>
            <a:endParaRPr kumimoji="1" lang="ja-JP" altLang="en-US" sz="2400" dirty="0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38DF32B-8E64-4831-82A6-859568BA37B2}"/>
              </a:ext>
            </a:extLst>
          </p:cNvPr>
          <p:cNvSpPr txBox="1"/>
          <p:nvPr/>
        </p:nvSpPr>
        <p:spPr>
          <a:xfrm>
            <a:off x="11348921" y="4988199"/>
            <a:ext cx="8728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(m)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17194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3" grpId="0"/>
      <p:bldP spid="64" grpId="0"/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D68D2EF-8C69-456F-882A-A075F003D6D0}"/>
              </a:ext>
            </a:extLst>
          </p:cNvPr>
          <p:cNvSpPr txBox="1"/>
          <p:nvPr/>
        </p:nvSpPr>
        <p:spPr>
          <a:xfrm>
            <a:off x="329476" y="397603"/>
            <a:ext cx="113240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dirty="0"/>
              <a:t>3</a:t>
            </a:r>
            <a:r>
              <a:rPr lang="ja-JP" altLang="en-US" sz="4800" dirty="0"/>
              <a:t>組の</a:t>
            </a:r>
            <a:r>
              <a:rPr lang="ja-JP" altLang="en-US" sz="4800" b="1" dirty="0"/>
              <a:t>ドットプロット</a:t>
            </a:r>
            <a:r>
              <a:rPr lang="ja-JP" altLang="en-US" sz="4800" dirty="0"/>
              <a:t>をつくって，</a:t>
            </a:r>
            <a:endParaRPr lang="en-US" altLang="ja-JP" sz="4800" dirty="0"/>
          </a:p>
          <a:p>
            <a:r>
              <a:rPr lang="ja-JP" altLang="en-US" sz="4800" b="1" dirty="0"/>
              <a:t>ちらばりのようす</a:t>
            </a:r>
            <a:r>
              <a:rPr lang="ja-JP" altLang="en-US" sz="4800" dirty="0"/>
              <a:t>を調べてみましょう。</a:t>
            </a:r>
            <a:endParaRPr kumimoji="1" lang="ja-JP" altLang="en-US" sz="3200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B598CC5D-0912-407D-A54D-51ACD4C001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" y="4424010"/>
            <a:ext cx="11689080" cy="883920"/>
          </a:xfrm>
          <a:prstGeom prst="rect">
            <a:avLst/>
          </a:prstGeom>
        </p:spPr>
      </p:pic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6A5F96AB-63AE-4516-ADB6-412BE6A7F120}"/>
              </a:ext>
            </a:extLst>
          </p:cNvPr>
          <p:cNvSpPr txBox="1"/>
          <p:nvPr/>
        </p:nvSpPr>
        <p:spPr>
          <a:xfrm>
            <a:off x="4918974" y="4172640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⑫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11BBAAB0-D52E-42A3-8545-A658541F56C5}"/>
              </a:ext>
            </a:extLst>
          </p:cNvPr>
          <p:cNvSpPr txBox="1"/>
          <p:nvPr/>
        </p:nvSpPr>
        <p:spPr>
          <a:xfrm>
            <a:off x="7188664" y="3878971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⑭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7B9E06FE-4420-4CBB-BBDB-D56949B65AC1}"/>
              </a:ext>
            </a:extLst>
          </p:cNvPr>
          <p:cNvSpPr txBox="1"/>
          <p:nvPr/>
        </p:nvSpPr>
        <p:spPr>
          <a:xfrm>
            <a:off x="4327058" y="4172640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⑮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2EC048F4-B8C4-400C-95EE-4E7000EBFA60}"/>
              </a:ext>
            </a:extLst>
          </p:cNvPr>
          <p:cNvSpPr txBox="1"/>
          <p:nvPr/>
        </p:nvSpPr>
        <p:spPr>
          <a:xfrm>
            <a:off x="5742533" y="4193998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㉒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F9299D7C-0D0A-4EC8-9291-C8B47B3540D6}"/>
              </a:ext>
            </a:extLst>
          </p:cNvPr>
          <p:cNvSpPr txBox="1"/>
          <p:nvPr/>
        </p:nvSpPr>
        <p:spPr>
          <a:xfrm>
            <a:off x="5992960" y="3878971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㉓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318E31D8-F75D-47A3-ADDB-FAD7B6E48CEE}"/>
              </a:ext>
            </a:extLst>
          </p:cNvPr>
          <p:cNvSpPr txBox="1"/>
          <p:nvPr/>
        </p:nvSpPr>
        <p:spPr>
          <a:xfrm>
            <a:off x="3224765" y="3878971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㉔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08B7BE8A-6D5F-419F-B86A-CB764092E7B6}"/>
              </a:ext>
            </a:extLst>
          </p:cNvPr>
          <p:cNvSpPr txBox="1"/>
          <p:nvPr/>
        </p:nvSpPr>
        <p:spPr>
          <a:xfrm>
            <a:off x="2630152" y="4172640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㉕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63D323DA-419D-49E0-B8CA-B3EA9F6F377B}"/>
              </a:ext>
            </a:extLst>
          </p:cNvPr>
          <p:cNvSpPr txBox="1"/>
          <p:nvPr/>
        </p:nvSpPr>
        <p:spPr>
          <a:xfrm>
            <a:off x="3224765" y="4172640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⑪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91D2474D-B312-412A-AC86-F236C9139F00}"/>
              </a:ext>
            </a:extLst>
          </p:cNvPr>
          <p:cNvSpPr txBox="1"/>
          <p:nvPr/>
        </p:nvSpPr>
        <p:spPr>
          <a:xfrm>
            <a:off x="6005953" y="4172640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③</a:t>
            </a: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B71E3899-88DD-4F0D-B4DA-E6929970F25D}"/>
              </a:ext>
            </a:extLst>
          </p:cNvPr>
          <p:cNvSpPr txBox="1"/>
          <p:nvPr/>
        </p:nvSpPr>
        <p:spPr>
          <a:xfrm>
            <a:off x="8543974" y="4172640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⑤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64F0CC91-37E5-48E7-854F-BB0FB41A8C06}"/>
              </a:ext>
            </a:extLst>
          </p:cNvPr>
          <p:cNvSpPr txBox="1"/>
          <p:nvPr/>
        </p:nvSpPr>
        <p:spPr>
          <a:xfrm>
            <a:off x="4658629" y="3878971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⑥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8C7E9F83-6B20-4E2D-81A4-11C7F1B2816C}"/>
              </a:ext>
            </a:extLst>
          </p:cNvPr>
          <p:cNvSpPr txBox="1"/>
          <p:nvPr/>
        </p:nvSpPr>
        <p:spPr>
          <a:xfrm>
            <a:off x="9093370" y="3878971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⑬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3CACA4E2-28D3-489A-85A0-66ADA5075F5D}"/>
              </a:ext>
            </a:extLst>
          </p:cNvPr>
          <p:cNvSpPr txBox="1"/>
          <p:nvPr/>
        </p:nvSpPr>
        <p:spPr>
          <a:xfrm>
            <a:off x="1802142" y="3878971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④</a:t>
            </a: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1296C79D-9EE2-432B-90AF-6A88C237D2B4}"/>
              </a:ext>
            </a:extLst>
          </p:cNvPr>
          <p:cNvSpPr txBox="1"/>
          <p:nvPr/>
        </p:nvSpPr>
        <p:spPr>
          <a:xfrm>
            <a:off x="4631681" y="4172640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②</a:t>
            </a: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C8149EB1-A4C1-4CB5-9AD7-C413BD632EA4}"/>
              </a:ext>
            </a:extLst>
          </p:cNvPr>
          <p:cNvSpPr txBox="1"/>
          <p:nvPr/>
        </p:nvSpPr>
        <p:spPr>
          <a:xfrm>
            <a:off x="5469826" y="4172640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⑰</a:t>
            </a: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D6C98961-DCB0-4B6D-87B9-E96CA8EB6108}"/>
              </a:ext>
            </a:extLst>
          </p:cNvPr>
          <p:cNvSpPr txBox="1"/>
          <p:nvPr/>
        </p:nvSpPr>
        <p:spPr>
          <a:xfrm>
            <a:off x="4327058" y="3878971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⑲</a:t>
            </a: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830B865E-D839-47D5-918F-006D324A75C0}"/>
              </a:ext>
            </a:extLst>
          </p:cNvPr>
          <p:cNvSpPr txBox="1"/>
          <p:nvPr/>
        </p:nvSpPr>
        <p:spPr>
          <a:xfrm>
            <a:off x="6833549" y="4172640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⑳</a:t>
            </a: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F6CF7E4A-A7AF-47A7-8230-160BE93146C2}"/>
              </a:ext>
            </a:extLst>
          </p:cNvPr>
          <p:cNvSpPr txBox="1"/>
          <p:nvPr/>
        </p:nvSpPr>
        <p:spPr>
          <a:xfrm>
            <a:off x="8237259" y="4172640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⑯</a:t>
            </a: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3C5A4301-8513-4E4C-A1C2-6BCCA7E8DE55}"/>
              </a:ext>
            </a:extLst>
          </p:cNvPr>
          <p:cNvSpPr txBox="1"/>
          <p:nvPr/>
        </p:nvSpPr>
        <p:spPr>
          <a:xfrm>
            <a:off x="4674441" y="3570004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⑧</a:t>
            </a: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69150202-23F1-4C26-93F5-A6BEC18CE38C}"/>
              </a:ext>
            </a:extLst>
          </p:cNvPr>
          <p:cNvSpPr txBox="1"/>
          <p:nvPr/>
        </p:nvSpPr>
        <p:spPr>
          <a:xfrm>
            <a:off x="9084086" y="4172640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⑩</a:t>
            </a: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1255BD0F-92BE-422B-B82A-09E84D92EEF0}"/>
              </a:ext>
            </a:extLst>
          </p:cNvPr>
          <p:cNvSpPr txBox="1"/>
          <p:nvPr/>
        </p:nvSpPr>
        <p:spPr>
          <a:xfrm>
            <a:off x="7451942" y="4172640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㉑</a:t>
            </a: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49323B00-7651-4E62-9EED-091B51F7CFFB}"/>
              </a:ext>
            </a:extLst>
          </p:cNvPr>
          <p:cNvSpPr txBox="1"/>
          <p:nvPr/>
        </p:nvSpPr>
        <p:spPr>
          <a:xfrm>
            <a:off x="4649613" y="3254567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⑱</a:t>
            </a: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3EC383B3-6026-46E4-AD8C-8DCD229290D4}"/>
              </a:ext>
            </a:extLst>
          </p:cNvPr>
          <p:cNvSpPr txBox="1"/>
          <p:nvPr/>
        </p:nvSpPr>
        <p:spPr>
          <a:xfrm>
            <a:off x="8555782" y="3878971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⑨</a:t>
            </a: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87BF86F7-678E-44C8-89F1-1838324A4F51}"/>
              </a:ext>
            </a:extLst>
          </p:cNvPr>
          <p:cNvSpPr txBox="1"/>
          <p:nvPr/>
        </p:nvSpPr>
        <p:spPr>
          <a:xfrm>
            <a:off x="7159128" y="4172640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⑦</a:t>
            </a: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D6F2AC79-0281-4D8B-B019-18BAB19BD8A1}"/>
              </a:ext>
            </a:extLst>
          </p:cNvPr>
          <p:cNvSpPr txBox="1"/>
          <p:nvPr/>
        </p:nvSpPr>
        <p:spPr>
          <a:xfrm>
            <a:off x="2906950" y="4172640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㉖</a:t>
            </a: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E200A379-8563-4815-8C96-AC6B89F2E745}"/>
              </a:ext>
            </a:extLst>
          </p:cNvPr>
          <p:cNvSpPr txBox="1"/>
          <p:nvPr/>
        </p:nvSpPr>
        <p:spPr>
          <a:xfrm>
            <a:off x="4348307" y="3570004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㉗</a:t>
            </a: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302FF648-C0DC-4AF2-9831-5EB4B9BC0F1C}"/>
              </a:ext>
            </a:extLst>
          </p:cNvPr>
          <p:cNvSpPr txBox="1"/>
          <p:nvPr/>
        </p:nvSpPr>
        <p:spPr>
          <a:xfrm>
            <a:off x="1797929" y="4172640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/>
              <a:t>①</a:t>
            </a:r>
          </a:p>
        </p:txBody>
      </p:sp>
      <p:cxnSp>
        <p:nvCxnSpPr>
          <p:cNvPr id="90" name="直線矢印コネクタ 89">
            <a:extLst>
              <a:ext uri="{FF2B5EF4-FFF2-40B4-BE49-F238E27FC236}">
                <a16:creationId xmlns:a16="http://schemas.microsoft.com/office/drawing/2014/main" id="{76A1326A-5D13-4C83-BCC7-95F01608958A}"/>
              </a:ext>
            </a:extLst>
          </p:cNvPr>
          <p:cNvCxnSpPr/>
          <p:nvPr/>
        </p:nvCxnSpPr>
        <p:spPr>
          <a:xfrm flipV="1">
            <a:off x="5658738" y="4922949"/>
            <a:ext cx="0" cy="45720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D85D71D3-685B-4277-AD11-56B62E221B30}"/>
              </a:ext>
            </a:extLst>
          </p:cNvPr>
          <p:cNvSpPr txBox="1"/>
          <p:nvPr/>
        </p:nvSpPr>
        <p:spPr>
          <a:xfrm>
            <a:off x="4225458" y="5422082"/>
            <a:ext cx="3072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/>
              <a:t>3</a:t>
            </a:r>
            <a:r>
              <a:rPr kumimoji="1" lang="ja-JP" altLang="en-US" sz="4000" dirty="0"/>
              <a:t>組の平均値</a:t>
            </a:r>
            <a:endParaRPr kumimoji="1" lang="ja-JP" altLang="en-US" sz="2400" dirty="0"/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27AB60BD-CE4B-4235-80AD-658FA2A47DEC}"/>
              </a:ext>
            </a:extLst>
          </p:cNvPr>
          <p:cNvSpPr txBox="1"/>
          <p:nvPr/>
        </p:nvSpPr>
        <p:spPr>
          <a:xfrm>
            <a:off x="560620" y="2886169"/>
            <a:ext cx="11295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/>
              <a:t>3</a:t>
            </a:r>
            <a:r>
              <a:rPr kumimoji="1" lang="ja-JP" altLang="en-US" sz="4000" dirty="0"/>
              <a:t>組</a:t>
            </a:r>
            <a:endParaRPr kumimoji="1" lang="ja-JP" altLang="en-US" sz="2400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3A2D1913-21FB-4E10-B67D-94067F84533C}"/>
              </a:ext>
            </a:extLst>
          </p:cNvPr>
          <p:cNvSpPr txBox="1"/>
          <p:nvPr/>
        </p:nvSpPr>
        <p:spPr>
          <a:xfrm>
            <a:off x="11401823" y="5015542"/>
            <a:ext cx="8728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(m)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26476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7" grpId="0"/>
      <p:bldP spid="39" grpId="0"/>
      <p:bldP spid="41" grpId="0"/>
      <p:bldP spid="43" grpId="0"/>
      <p:bldP spid="45" grpId="0"/>
      <p:bldP spid="47" grpId="0"/>
      <p:bldP spid="49" grpId="0"/>
      <p:bldP spid="51" grpId="0"/>
      <p:bldP spid="53" grpId="0"/>
      <p:bldP spid="55" grpId="0"/>
      <p:bldP spid="57" grpId="0"/>
      <p:bldP spid="59" grpId="0"/>
      <p:bldP spid="61" grpId="0"/>
      <p:bldP spid="63" grpId="0"/>
      <p:bldP spid="65" grpId="0"/>
      <p:bldP spid="67" grpId="0"/>
      <p:bldP spid="69" grpId="0"/>
      <p:bldP spid="71" grpId="0"/>
      <p:bldP spid="73" grpId="0"/>
      <p:bldP spid="75" grpId="0"/>
      <p:bldP spid="77" grpId="0"/>
      <p:bldP spid="79" grpId="0"/>
      <p:bldP spid="81" grpId="0"/>
      <p:bldP spid="83" grpId="0"/>
      <p:bldP spid="85" grpId="0"/>
      <p:bldP spid="87" grpId="0"/>
      <p:bldP spid="89" grpId="0"/>
      <p:bldP spid="91" grpId="0"/>
      <p:bldP spid="92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図 62" descr="時計 が含まれている画像&#10;&#10;自動的に生成された説明">
            <a:extLst>
              <a:ext uri="{FF2B5EF4-FFF2-40B4-BE49-F238E27FC236}">
                <a16:creationId xmlns:a16="http://schemas.microsoft.com/office/drawing/2014/main" id="{DE3E7F7F-8027-490F-8C32-FC7F41B4BF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31" y="4726463"/>
            <a:ext cx="10084340" cy="1870642"/>
          </a:xfrm>
          <a:prstGeom prst="rect">
            <a:avLst/>
          </a:prstGeom>
        </p:spPr>
      </p:pic>
      <p:pic>
        <p:nvPicPr>
          <p:cNvPr id="67" name="図 66">
            <a:extLst>
              <a:ext uri="{FF2B5EF4-FFF2-40B4-BE49-F238E27FC236}">
                <a16:creationId xmlns:a16="http://schemas.microsoft.com/office/drawing/2014/main" id="{96B6DCB0-83AE-442D-9801-5F8EB16D89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44802" y="2671037"/>
            <a:ext cx="10044064" cy="1583629"/>
          </a:xfrm>
          <a:prstGeom prst="rect">
            <a:avLst/>
          </a:prstGeom>
        </p:spPr>
      </p:pic>
      <p:pic>
        <p:nvPicPr>
          <p:cNvPr id="65" name="図 64" descr="時計 が含まれている画像&#10;&#10;自動的に生成された説明">
            <a:extLst>
              <a:ext uri="{FF2B5EF4-FFF2-40B4-BE49-F238E27FC236}">
                <a16:creationId xmlns:a16="http://schemas.microsoft.com/office/drawing/2014/main" id="{C157E9BE-5FEE-4426-B3D2-3312D25E1A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78" y="560736"/>
            <a:ext cx="10057993" cy="1752080"/>
          </a:xfrm>
          <a:prstGeom prst="rect">
            <a:avLst/>
          </a:prstGeom>
        </p:spPr>
      </p:pic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7914BD9A-7270-4E6B-ADC5-2E729AC1CCBF}"/>
              </a:ext>
            </a:extLst>
          </p:cNvPr>
          <p:cNvSpPr txBox="1"/>
          <p:nvPr/>
        </p:nvSpPr>
        <p:spPr>
          <a:xfrm>
            <a:off x="3840216" y="2153090"/>
            <a:ext cx="30078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1</a:t>
            </a:r>
            <a:r>
              <a:rPr kumimoji="1" lang="ja-JP" altLang="en-US" sz="2800" dirty="0"/>
              <a:t>組の平均値 </a:t>
            </a:r>
            <a:r>
              <a:rPr kumimoji="1" lang="en-US" altLang="ja-JP" sz="2800" dirty="0"/>
              <a:t>26</a:t>
            </a:r>
            <a:r>
              <a:rPr lang="en-US" altLang="ja-JP" sz="2800" dirty="0"/>
              <a:t>m</a:t>
            </a:r>
            <a:endParaRPr kumimoji="1" lang="ja-JP" altLang="en-US" sz="1600" dirty="0"/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22CBDC7E-15AB-469F-9A90-E34DB5219384}"/>
              </a:ext>
            </a:extLst>
          </p:cNvPr>
          <p:cNvSpPr txBox="1"/>
          <p:nvPr/>
        </p:nvSpPr>
        <p:spPr>
          <a:xfrm>
            <a:off x="3917106" y="4110663"/>
            <a:ext cx="36123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2</a:t>
            </a:r>
            <a:r>
              <a:rPr kumimoji="1" lang="ja-JP" altLang="en-US" sz="2800" dirty="0"/>
              <a:t>組の平均値 </a:t>
            </a:r>
            <a:r>
              <a:rPr kumimoji="1" lang="en-US" altLang="ja-JP" sz="2800" dirty="0"/>
              <a:t>26.5m</a:t>
            </a:r>
            <a:endParaRPr kumimoji="1" lang="ja-JP" altLang="en-US" sz="1600" dirty="0"/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B88994AD-2B2F-40CB-8C4A-183B4E6B445D}"/>
              </a:ext>
            </a:extLst>
          </p:cNvPr>
          <p:cNvSpPr txBox="1"/>
          <p:nvPr/>
        </p:nvSpPr>
        <p:spPr>
          <a:xfrm>
            <a:off x="4101578" y="6403897"/>
            <a:ext cx="34854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3</a:t>
            </a:r>
            <a:r>
              <a:rPr kumimoji="1" lang="ja-JP" altLang="en-US" sz="2800" dirty="0"/>
              <a:t>組の平均値 </a:t>
            </a:r>
            <a:r>
              <a:rPr kumimoji="1" lang="en-US" altLang="ja-JP" sz="2800" dirty="0"/>
              <a:t>27m</a:t>
            </a:r>
            <a:endParaRPr kumimoji="1" lang="ja-JP" altLang="en-US" sz="1600" dirty="0"/>
          </a:p>
        </p:txBody>
      </p:sp>
      <p:sp>
        <p:nvSpPr>
          <p:cNvPr id="117" name="テキスト ボックス 116">
            <a:extLst>
              <a:ext uri="{FF2B5EF4-FFF2-40B4-BE49-F238E27FC236}">
                <a16:creationId xmlns:a16="http://schemas.microsoft.com/office/drawing/2014/main" id="{847B1505-4508-468D-8E19-3B98E809DA0F}"/>
              </a:ext>
            </a:extLst>
          </p:cNvPr>
          <p:cNvSpPr txBox="1"/>
          <p:nvPr/>
        </p:nvSpPr>
        <p:spPr>
          <a:xfrm>
            <a:off x="75476" y="82643"/>
            <a:ext cx="121165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平均値をあらわすところに印をかき，左右の</a:t>
            </a:r>
            <a:r>
              <a:rPr kumimoji="1" lang="ja-JP" altLang="en-US" sz="3200" b="1" dirty="0"/>
              <a:t>ちらばりのようす</a:t>
            </a:r>
            <a:r>
              <a:rPr kumimoji="1" lang="ja-JP" altLang="en-US" sz="3200" dirty="0"/>
              <a:t>を調べましょう。</a:t>
            </a:r>
            <a:endParaRPr kumimoji="1" lang="ja-JP" altLang="en-US" dirty="0"/>
          </a:p>
        </p:txBody>
      </p:sp>
      <p:cxnSp>
        <p:nvCxnSpPr>
          <p:cNvPr id="124" name="直線矢印コネクタ 123">
            <a:extLst>
              <a:ext uri="{FF2B5EF4-FFF2-40B4-BE49-F238E27FC236}">
                <a16:creationId xmlns:a16="http://schemas.microsoft.com/office/drawing/2014/main" id="{4FFE8907-7932-4D8D-933A-436A0AA8C78D}"/>
              </a:ext>
            </a:extLst>
          </p:cNvPr>
          <p:cNvCxnSpPr>
            <a:cxnSpLocks/>
          </p:cNvCxnSpPr>
          <p:nvPr/>
        </p:nvCxnSpPr>
        <p:spPr>
          <a:xfrm flipV="1">
            <a:off x="5141168" y="1941946"/>
            <a:ext cx="0" cy="490553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直線矢印コネクタ 127">
            <a:extLst>
              <a:ext uri="{FF2B5EF4-FFF2-40B4-BE49-F238E27FC236}">
                <a16:creationId xmlns:a16="http://schemas.microsoft.com/office/drawing/2014/main" id="{F735E7AC-8CE0-436E-A0F3-C4C9431C9058}"/>
              </a:ext>
            </a:extLst>
          </p:cNvPr>
          <p:cNvCxnSpPr>
            <a:cxnSpLocks/>
          </p:cNvCxnSpPr>
          <p:nvPr/>
        </p:nvCxnSpPr>
        <p:spPr>
          <a:xfrm flipV="1">
            <a:off x="5274077" y="3857835"/>
            <a:ext cx="0" cy="490553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直線矢印コネクタ 128">
            <a:extLst>
              <a:ext uri="{FF2B5EF4-FFF2-40B4-BE49-F238E27FC236}">
                <a16:creationId xmlns:a16="http://schemas.microsoft.com/office/drawing/2014/main" id="{192F9D17-B37C-4D7D-8413-6E166AE15754}"/>
              </a:ext>
            </a:extLst>
          </p:cNvPr>
          <p:cNvCxnSpPr>
            <a:cxnSpLocks/>
          </p:cNvCxnSpPr>
          <p:nvPr/>
        </p:nvCxnSpPr>
        <p:spPr>
          <a:xfrm flipV="1">
            <a:off x="5371322" y="6171869"/>
            <a:ext cx="0" cy="490553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0" name="四角形: 角を丸くする 129">
            <a:extLst>
              <a:ext uri="{FF2B5EF4-FFF2-40B4-BE49-F238E27FC236}">
                <a16:creationId xmlns:a16="http://schemas.microsoft.com/office/drawing/2014/main" id="{D4637C00-DA32-4AE0-9CB9-400EF2B45445}"/>
              </a:ext>
            </a:extLst>
          </p:cNvPr>
          <p:cNvSpPr/>
          <p:nvPr/>
        </p:nvSpPr>
        <p:spPr>
          <a:xfrm>
            <a:off x="2072642" y="4763300"/>
            <a:ext cx="3271514" cy="145307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2" name="四角形: 角を丸くする 131">
            <a:extLst>
              <a:ext uri="{FF2B5EF4-FFF2-40B4-BE49-F238E27FC236}">
                <a16:creationId xmlns:a16="http://schemas.microsoft.com/office/drawing/2014/main" id="{3477775B-9401-46CA-AA90-6A069775055B}"/>
              </a:ext>
            </a:extLst>
          </p:cNvPr>
          <p:cNvSpPr/>
          <p:nvPr/>
        </p:nvSpPr>
        <p:spPr>
          <a:xfrm>
            <a:off x="5406068" y="4763298"/>
            <a:ext cx="3271514" cy="1453071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4" name="四角形: 角を丸くする 133">
            <a:extLst>
              <a:ext uri="{FF2B5EF4-FFF2-40B4-BE49-F238E27FC236}">
                <a16:creationId xmlns:a16="http://schemas.microsoft.com/office/drawing/2014/main" id="{DCA71204-5825-440E-A1A3-8EB430356C1A}"/>
              </a:ext>
            </a:extLst>
          </p:cNvPr>
          <p:cNvSpPr/>
          <p:nvPr/>
        </p:nvSpPr>
        <p:spPr>
          <a:xfrm>
            <a:off x="2764228" y="2671037"/>
            <a:ext cx="2457328" cy="1252099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6" name="四角形: 角を丸くする 135">
            <a:extLst>
              <a:ext uri="{FF2B5EF4-FFF2-40B4-BE49-F238E27FC236}">
                <a16:creationId xmlns:a16="http://schemas.microsoft.com/office/drawing/2014/main" id="{5781DD13-9DE3-43D0-AA52-5928CD84EAA6}"/>
              </a:ext>
            </a:extLst>
          </p:cNvPr>
          <p:cNvSpPr/>
          <p:nvPr/>
        </p:nvSpPr>
        <p:spPr>
          <a:xfrm>
            <a:off x="5274077" y="2671037"/>
            <a:ext cx="2660883" cy="1252099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8" name="四角形: 角を丸くする 137">
            <a:extLst>
              <a:ext uri="{FF2B5EF4-FFF2-40B4-BE49-F238E27FC236}">
                <a16:creationId xmlns:a16="http://schemas.microsoft.com/office/drawing/2014/main" id="{8D65D521-922B-4FDC-BF55-E4D3897E5A62}"/>
              </a:ext>
            </a:extLst>
          </p:cNvPr>
          <p:cNvSpPr/>
          <p:nvPr/>
        </p:nvSpPr>
        <p:spPr>
          <a:xfrm>
            <a:off x="1779030" y="662990"/>
            <a:ext cx="3320548" cy="1273617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" name="四角形: 角を丸くする 139">
            <a:extLst>
              <a:ext uri="{FF2B5EF4-FFF2-40B4-BE49-F238E27FC236}">
                <a16:creationId xmlns:a16="http://schemas.microsoft.com/office/drawing/2014/main" id="{1E1D314E-50E4-4ACB-9642-BFE6BBD5AC5F}"/>
              </a:ext>
            </a:extLst>
          </p:cNvPr>
          <p:cNvSpPr/>
          <p:nvPr/>
        </p:nvSpPr>
        <p:spPr>
          <a:xfrm>
            <a:off x="5151151" y="680719"/>
            <a:ext cx="3759165" cy="1255887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A15E0B7-BAC9-4A2B-AB85-8E5E528267C5}"/>
              </a:ext>
            </a:extLst>
          </p:cNvPr>
          <p:cNvSpPr txBox="1"/>
          <p:nvPr/>
        </p:nvSpPr>
        <p:spPr>
          <a:xfrm>
            <a:off x="2786528" y="578737"/>
            <a:ext cx="13657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/>
              <a:t>12</a:t>
            </a:r>
            <a:r>
              <a:rPr kumimoji="1" lang="ja-JP" altLang="en-US" sz="3600" b="1" dirty="0"/>
              <a:t>人</a:t>
            </a:r>
            <a:endParaRPr kumimoji="1" lang="ja-JP" altLang="en-US" sz="2000" b="1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D99D063-920F-4F25-8E83-0D12FF246267}"/>
              </a:ext>
            </a:extLst>
          </p:cNvPr>
          <p:cNvSpPr txBox="1"/>
          <p:nvPr/>
        </p:nvSpPr>
        <p:spPr>
          <a:xfrm>
            <a:off x="6347859" y="583098"/>
            <a:ext cx="13657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/>
              <a:t>13</a:t>
            </a:r>
            <a:r>
              <a:rPr kumimoji="1" lang="ja-JP" altLang="en-US" sz="3600" b="1" dirty="0"/>
              <a:t>人</a:t>
            </a:r>
            <a:endParaRPr kumimoji="1" lang="ja-JP" altLang="en-US" sz="20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2869941-1CEE-45BB-90A1-88D91F631C4F}"/>
              </a:ext>
            </a:extLst>
          </p:cNvPr>
          <p:cNvSpPr txBox="1"/>
          <p:nvPr/>
        </p:nvSpPr>
        <p:spPr>
          <a:xfrm>
            <a:off x="3424508" y="2630739"/>
            <a:ext cx="13657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/>
              <a:t>12</a:t>
            </a:r>
            <a:r>
              <a:rPr kumimoji="1" lang="ja-JP" altLang="en-US" sz="3600" b="1" dirty="0"/>
              <a:t>人</a:t>
            </a:r>
            <a:endParaRPr kumimoji="1" lang="ja-JP" altLang="en-US" sz="2000" b="1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424CEE86-F2A5-4359-9DA0-4A75D48D7F63}"/>
              </a:ext>
            </a:extLst>
          </p:cNvPr>
          <p:cNvSpPr txBox="1"/>
          <p:nvPr/>
        </p:nvSpPr>
        <p:spPr>
          <a:xfrm>
            <a:off x="6104214" y="2605023"/>
            <a:ext cx="13657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/>
              <a:t>14</a:t>
            </a:r>
            <a:r>
              <a:rPr kumimoji="1" lang="ja-JP" altLang="en-US" sz="3600" b="1" dirty="0"/>
              <a:t>人</a:t>
            </a:r>
            <a:endParaRPr kumimoji="1" lang="ja-JP" altLang="en-US" sz="2000" b="1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D681423-1089-44B6-BAC4-A782B66439B8}"/>
              </a:ext>
            </a:extLst>
          </p:cNvPr>
          <p:cNvSpPr txBox="1"/>
          <p:nvPr/>
        </p:nvSpPr>
        <p:spPr>
          <a:xfrm>
            <a:off x="3266725" y="4787882"/>
            <a:ext cx="13657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/>
              <a:t>14</a:t>
            </a:r>
            <a:r>
              <a:rPr kumimoji="1" lang="ja-JP" altLang="en-US" sz="3600" b="1" dirty="0"/>
              <a:t>人</a:t>
            </a:r>
            <a:endParaRPr kumimoji="1" lang="ja-JP" altLang="en-US" sz="2000" b="1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3D61CCF-C1CC-44D9-A2E7-F8F2190C1916}"/>
              </a:ext>
            </a:extLst>
          </p:cNvPr>
          <p:cNvSpPr txBox="1"/>
          <p:nvPr/>
        </p:nvSpPr>
        <p:spPr>
          <a:xfrm>
            <a:off x="6347859" y="4782514"/>
            <a:ext cx="13657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/>
              <a:t>12</a:t>
            </a:r>
            <a:r>
              <a:rPr kumimoji="1" lang="ja-JP" altLang="en-US" sz="3600" b="1" dirty="0"/>
              <a:t>人</a:t>
            </a:r>
            <a:endParaRPr kumimoji="1" lang="ja-JP" altLang="en-US" sz="2000" b="1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501925FC-C4F2-4206-A82A-0AA29542E637}"/>
              </a:ext>
            </a:extLst>
          </p:cNvPr>
          <p:cNvSpPr txBox="1"/>
          <p:nvPr/>
        </p:nvSpPr>
        <p:spPr>
          <a:xfrm>
            <a:off x="8540581" y="4493204"/>
            <a:ext cx="35405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平均が１番いい</a:t>
            </a:r>
            <a:endParaRPr kumimoji="1" lang="en-US" altLang="ja-JP" sz="3600" b="1" dirty="0"/>
          </a:p>
          <a:p>
            <a:r>
              <a:rPr lang="ja-JP" altLang="en-US" sz="3600" b="1" dirty="0"/>
              <a:t>けれど・・・</a:t>
            </a:r>
            <a:endParaRPr kumimoji="1" lang="ja-JP" altLang="en-US" sz="2000" b="1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D5870136-A9AC-4EE6-8F43-EFBFB607EE6B}"/>
              </a:ext>
            </a:extLst>
          </p:cNvPr>
          <p:cNvSpPr txBox="1"/>
          <p:nvPr/>
        </p:nvSpPr>
        <p:spPr>
          <a:xfrm>
            <a:off x="382464" y="1090007"/>
            <a:ext cx="1145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１組</a:t>
            </a:r>
            <a:endParaRPr kumimoji="1" lang="ja-JP" altLang="en-US" sz="2000" b="1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05959C2-4BE6-4CC4-83D3-5B18A58A5FFC}"/>
              </a:ext>
            </a:extLst>
          </p:cNvPr>
          <p:cNvSpPr txBox="1"/>
          <p:nvPr/>
        </p:nvSpPr>
        <p:spPr>
          <a:xfrm>
            <a:off x="404438" y="2973920"/>
            <a:ext cx="1145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/>
              <a:t>２</a:t>
            </a:r>
            <a:r>
              <a:rPr kumimoji="1" lang="ja-JP" altLang="en-US" sz="3600" b="1" dirty="0"/>
              <a:t>組</a:t>
            </a:r>
            <a:endParaRPr kumimoji="1" lang="ja-JP" altLang="en-US" sz="2000" b="1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5702D59F-96D8-45CF-95C7-A3AB26FCCA99}"/>
              </a:ext>
            </a:extLst>
          </p:cNvPr>
          <p:cNvSpPr txBox="1"/>
          <p:nvPr/>
        </p:nvSpPr>
        <p:spPr>
          <a:xfrm>
            <a:off x="404438" y="5166667"/>
            <a:ext cx="1145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/>
              <a:t>３</a:t>
            </a:r>
            <a:r>
              <a:rPr kumimoji="1" lang="ja-JP" altLang="en-US" sz="3600" b="1" dirty="0"/>
              <a:t>組</a:t>
            </a:r>
            <a:endParaRPr kumimoji="1" lang="ja-JP" altLang="en-US" sz="2000" b="1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1678CE73-AB7E-4FD9-8807-5880B255100F}"/>
              </a:ext>
            </a:extLst>
          </p:cNvPr>
          <p:cNvSpPr txBox="1"/>
          <p:nvPr/>
        </p:nvSpPr>
        <p:spPr>
          <a:xfrm>
            <a:off x="7801200" y="2268871"/>
            <a:ext cx="3540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ちらばりが</a:t>
            </a:r>
            <a:endParaRPr kumimoji="1" lang="ja-JP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868659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80" grpId="0"/>
      <p:bldP spid="82" grpId="0"/>
      <p:bldP spid="117" grpId="0"/>
      <p:bldP spid="130" grpId="0" animBg="1"/>
      <p:bldP spid="132" grpId="0" animBg="1"/>
      <p:bldP spid="134" grpId="0" animBg="1"/>
      <p:bldP spid="136" grpId="0" animBg="1"/>
      <p:bldP spid="138" grpId="0" animBg="1"/>
      <p:bldP spid="140" grpId="0" animBg="1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0A8244D-98C4-4D4A-8D49-CD7A13B41D25}"/>
              </a:ext>
            </a:extLst>
          </p:cNvPr>
          <p:cNvSpPr txBox="1"/>
          <p:nvPr/>
        </p:nvSpPr>
        <p:spPr>
          <a:xfrm>
            <a:off x="268763" y="109384"/>
            <a:ext cx="58272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/>
              <a:t>最大値と最小値の差を，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0D18027-2FEA-4DD2-BAC2-1D22CE792495}"/>
              </a:ext>
            </a:extLst>
          </p:cNvPr>
          <p:cNvSpPr txBox="1"/>
          <p:nvPr/>
        </p:nvSpPr>
        <p:spPr>
          <a:xfrm>
            <a:off x="532396" y="713221"/>
            <a:ext cx="249299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dirty="0">
                <a:highlight>
                  <a:srgbClr val="FFFF00"/>
                </a:highlight>
              </a:rPr>
              <a:t>最大値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66AF3FD-5766-4DCE-BC07-684354B1BEC5}"/>
              </a:ext>
            </a:extLst>
          </p:cNvPr>
          <p:cNvSpPr txBox="1"/>
          <p:nvPr/>
        </p:nvSpPr>
        <p:spPr>
          <a:xfrm>
            <a:off x="3517884" y="778058"/>
            <a:ext cx="22621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>
                <a:highlight>
                  <a:srgbClr val="00FFFF"/>
                </a:highlight>
              </a:rPr>
              <a:t>最小値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F562579-4359-4532-990C-DB251822B0E2}"/>
              </a:ext>
            </a:extLst>
          </p:cNvPr>
          <p:cNvSpPr txBox="1"/>
          <p:nvPr/>
        </p:nvSpPr>
        <p:spPr>
          <a:xfrm>
            <a:off x="2747079" y="757621"/>
            <a:ext cx="9541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dirty="0"/>
              <a:t>－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00AC182-87D6-4279-A54A-921EDC32E659}"/>
              </a:ext>
            </a:extLst>
          </p:cNvPr>
          <p:cNvSpPr txBox="1"/>
          <p:nvPr/>
        </p:nvSpPr>
        <p:spPr>
          <a:xfrm>
            <a:off x="6337240" y="712733"/>
            <a:ext cx="5032147" cy="923330"/>
          </a:xfrm>
          <a:prstGeom prst="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5400" dirty="0"/>
              <a:t>ちらばりの範囲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9BC59DF4-1DC9-4F04-8D60-19FEE523506B}"/>
              </a:ext>
            </a:extLst>
          </p:cNvPr>
          <p:cNvGrpSpPr/>
          <p:nvPr/>
        </p:nvGrpSpPr>
        <p:grpSpPr>
          <a:xfrm>
            <a:off x="3957396" y="5956637"/>
            <a:ext cx="3832121" cy="1026191"/>
            <a:chOff x="7048732" y="2277263"/>
            <a:chExt cx="3832121" cy="1026191"/>
          </a:xfrm>
        </p:grpSpPr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3F6E4878-4CA5-430C-BA14-B9D247B6F805}"/>
                </a:ext>
              </a:extLst>
            </p:cNvPr>
            <p:cNvSpPr txBox="1"/>
            <p:nvPr/>
          </p:nvSpPr>
          <p:spPr>
            <a:xfrm>
              <a:off x="7048732" y="2390596"/>
              <a:ext cx="870751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800" dirty="0">
                  <a:highlight>
                    <a:srgbClr val="FFFF00"/>
                  </a:highlight>
                </a:rPr>
                <a:t>41</a:t>
              </a:r>
              <a:endParaRPr kumimoji="1" lang="ja-JP" altLang="en-US" sz="4800" dirty="0">
                <a:highlight>
                  <a:srgbClr val="FFFF00"/>
                </a:highlight>
              </a:endParaRPr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8BA7BCF9-ED43-47A8-87DF-45883A4545BF}"/>
                </a:ext>
              </a:extLst>
            </p:cNvPr>
            <p:cNvSpPr txBox="1"/>
            <p:nvPr/>
          </p:nvSpPr>
          <p:spPr>
            <a:xfrm>
              <a:off x="8470956" y="2390596"/>
              <a:ext cx="870751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800" dirty="0">
                  <a:highlight>
                    <a:srgbClr val="00FFFF"/>
                  </a:highlight>
                </a:rPr>
                <a:t>13</a:t>
              </a:r>
              <a:endParaRPr kumimoji="1" lang="ja-JP" altLang="en-US" sz="4800" dirty="0">
                <a:highlight>
                  <a:srgbClr val="00FFFF"/>
                </a:highlight>
              </a:endParaRP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708EB24A-A931-4CA5-AB0A-147ADD0FE830}"/>
                </a:ext>
              </a:extLst>
            </p:cNvPr>
            <p:cNvSpPr txBox="1"/>
            <p:nvPr/>
          </p:nvSpPr>
          <p:spPr>
            <a:xfrm>
              <a:off x="10010102" y="2361469"/>
              <a:ext cx="870751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800" dirty="0"/>
                <a:t>28</a:t>
              </a:r>
              <a:endParaRPr kumimoji="1" lang="ja-JP" altLang="en-US" sz="3200" dirty="0"/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F0E5C057-0490-4BAB-A33C-A929D4B2FCF9}"/>
                </a:ext>
              </a:extLst>
            </p:cNvPr>
            <p:cNvSpPr txBox="1"/>
            <p:nvPr/>
          </p:nvSpPr>
          <p:spPr>
            <a:xfrm>
              <a:off x="7692500" y="2287791"/>
              <a:ext cx="95410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6000" dirty="0"/>
                <a:t>－</a:t>
              </a:r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3D26C393-FBD3-48A1-962E-49DF08318416}"/>
                </a:ext>
              </a:extLst>
            </p:cNvPr>
            <p:cNvSpPr txBox="1"/>
            <p:nvPr/>
          </p:nvSpPr>
          <p:spPr>
            <a:xfrm>
              <a:off x="9198726" y="2277263"/>
              <a:ext cx="95410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6000" dirty="0"/>
                <a:t>＝</a:t>
              </a:r>
            </a:p>
          </p:txBody>
        </p:sp>
      </p:grp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4D79F809-412E-4470-9691-CF8894539A56}"/>
              </a:ext>
            </a:extLst>
          </p:cNvPr>
          <p:cNvSpPr txBox="1"/>
          <p:nvPr/>
        </p:nvSpPr>
        <p:spPr>
          <a:xfrm>
            <a:off x="5618946" y="757621"/>
            <a:ext cx="9541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dirty="0"/>
              <a:t>＝</a:t>
            </a:r>
          </a:p>
        </p:txBody>
      </p:sp>
      <p:pic>
        <p:nvPicPr>
          <p:cNvPr id="29" name="図 28" descr="時計 が含まれている画像&#10;&#10;自動的に生成された説明">
            <a:extLst>
              <a:ext uri="{FF2B5EF4-FFF2-40B4-BE49-F238E27FC236}">
                <a16:creationId xmlns:a16="http://schemas.microsoft.com/office/drawing/2014/main" id="{AF19266E-403C-4ECC-B8BB-7DEB93B75D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643" y="2655477"/>
            <a:ext cx="11635740" cy="2026920"/>
          </a:xfrm>
          <a:prstGeom prst="rect">
            <a:avLst/>
          </a:prstGeom>
        </p:spPr>
      </p:pic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8651F4A6-FD0C-4C73-AA07-E0D553CC2554}"/>
              </a:ext>
            </a:extLst>
          </p:cNvPr>
          <p:cNvSpPr txBox="1"/>
          <p:nvPr/>
        </p:nvSpPr>
        <p:spPr>
          <a:xfrm>
            <a:off x="1347967" y="5088073"/>
            <a:ext cx="1702710" cy="944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dirty="0"/>
              <a:t>13m</a:t>
            </a:r>
            <a:endParaRPr kumimoji="1" lang="ja-JP" altLang="en-US" sz="4000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43810F72-B819-4909-960D-B4059F305A22}"/>
              </a:ext>
            </a:extLst>
          </p:cNvPr>
          <p:cNvSpPr txBox="1"/>
          <p:nvPr/>
        </p:nvSpPr>
        <p:spPr>
          <a:xfrm>
            <a:off x="9178143" y="5019397"/>
            <a:ext cx="1702710" cy="944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dirty="0"/>
              <a:t>41m</a:t>
            </a:r>
            <a:endParaRPr kumimoji="1" lang="ja-JP" altLang="en-US" sz="4000" dirty="0"/>
          </a:p>
        </p:txBody>
      </p: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D4831A57-8BDB-448A-A676-A56E918C0D38}"/>
              </a:ext>
            </a:extLst>
          </p:cNvPr>
          <p:cNvCxnSpPr>
            <a:cxnSpLocks/>
          </p:cNvCxnSpPr>
          <p:nvPr/>
        </p:nvCxnSpPr>
        <p:spPr>
          <a:xfrm>
            <a:off x="1828801" y="4196535"/>
            <a:ext cx="0" cy="98567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DA1E5B4F-DC5F-48E4-9113-AE81C929FDB5}"/>
              </a:ext>
            </a:extLst>
          </p:cNvPr>
          <p:cNvCxnSpPr>
            <a:cxnSpLocks/>
          </p:cNvCxnSpPr>
          <p:nvPr/>
        </p:nvCxnSpPr>
        <p:spPr>
          <a:xfrm>
            <a:off x="9675780" y="4196535"/>
            <a:ext cx="0" cy="89153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44F11A50-7BCC-4679-B347-A9D049C7888A}"/>
              </a:ext>
            </a:extLst>
          </p:cNvPr>
          <p:cNvCxnSpPr/>
          <p:nvPr/>
        </p:nvCxnSpPr>
        <p:spPr>
          <a:xfrm>
            <a:off x="1828801" y="4657403"/>
            <a:ext cx="7869676" cy="0"/>
          </a:xfrm>
          <a:prstGeom prst="straightConnector1">
            <a:avLst/>
          </a:prstGeom>
          <a:ln w="762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BB7ABFA2-347B-41D2-AC78-F21B16006B3F}"/>
              </a:ext>
            </a:extLst>
          </p:cNvPr>
          <p:cNvSpPr txBox="1"/>
          <p:nvPr/>
        </p:nvSpPr>
        <p:spPr>
          <a:xfrm>
            <a:off x="5211624" y="4551605"/>
            <a:ext cx="1702710" cy="944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dirty="0"/>
              <a:t>28m</a:t>
            </a:r>
            <a:endParaRPr kumimoji="1" lang="ja-JP" altLang="en-US" sz="4000" dirty="0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FC488BB7-D05C-4088-AB09-CA90871B8863}"/>
              </a:ext>
            </a:extLst>
          </p:cNvPr>
          <p:cNvSpPr txBox="1"/>
          <p:nvPr/>
        </p:nvSpPr>
        <p:spPr>
          <a:xfrm>
            <a:off x="3508157" y="5265124"/>
            <a:ext cx="5032147" cy="858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/>
              <a:t>ちらばりの範囲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877EDB97-B4BB-41DD-99C5-103AEEADC43C}"/>
              </a:ext>
            </a:extLst>
          </p:cNvPr>
          <p:cNvSpPr txBox="1"/>
          <p:nvPr/>
        </p:nvSpPr>
        <p:spPr>
          <a:xfrm>
            <a:off x="262840" y="2116392"/>
            <a:ext cx="63102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/>
              <a:t>1</a:t>
            </a:r>
            <a:r>
              <a:rPr kumimoji="1" lang="ja-JP" altLang="en-US" sz="4800" dirty="0"/>
              <a:t>組のドットプロット</a:t>
            </a:r>
            <a:endParaRPr kumimoji="1" lang="ja-JP" altLang="en-US" sz="3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49CDAF3-445A-4096-AD94-8E79FF774D76}"/>
              </a:ext>
            </a:extLst>
          </p:cNvPr>
          <p:cNvSpPr txBox="1"/>
          <p:nvPr/>
        </p:nvSpPr>
        <p:spPr>
          <a:xfrm>
            <a:off x="8853313" y="5859586"/>
            <a:ext cx="249299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dirty="0">
                <a:highlight>
                  <a:srgbClr val="FFFF00"/>
                </a:highlight>
              </a:rPr>
              <a:t>最大値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3AAF935-9202-47E6-AB81-426B6295D00B}"/>
              </a:ext>
            </a:extLst>
          </p:cNvPr>
          <p:cNvSpPr txBox="1"/>
          <p:nvPr/>
        </p:nvSpPr>
        <p:spPr>
          <a:xfrm>
            <a:off x="843993" y="5976248"/>
            <a:ext cx="22621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>
                <a:highlight>
                  <a:srgbClr val="00FFFF"/>
                </a:highlight>
              </a:rPr>
              <a:t>最小値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3E054AE-6285-42A6-A4B8-EC54669A1B4A}"/>
              </a:ext>
            </a:extLst>
          </p:cNvPr>
          <p:cNvSpPr txBox="1"/>
          <p:nvPr/>
        </p:nvSpPr>
        <p:spPr>
          <a:xfrm>
            <a:off x="8853313" y="1618598"/>
            <a:ext cx="30059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/>
              <a:t>といいます</a:t>
            </a:r>
          </a:p>
        </p:txBody>
      </p:sp>
    </p:spTree>
    <p:extLst>
      <p:ext uri="{BB962C8B-B14F-4D97-AF65-F5344CB8AC3E}">
        <p14:creationId xmlns:p14="http://schemas.microsoft.com/office/powerpoint/2010/main" val="3540459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9" grpId="0"/>
      <p:bldP spid="11" grpId="0"/>
      <p:bldP spid="13" grpId="0" animBg="1"/>
      <p:bldP spid="27" grpId="0"/>
      <p:bldP spid="35" grpId="0"/>
      <p:bldP spid="37" grpId="0"/>
      <p:bldP spid="42" grpId="0"/>
      <p:bldP spid="51" grpId="0"/>
      <p:bldP spid="54" grpId="0"/>
      <p:bldP spid="2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2185</TotalTime>
  <Words>1003</Words>
  <Application>Microsoft Office PowerPoint</Application>
  <PresentationFormat>ワイド画面</PresentationFormat>
  <Paragraphs>647</Paragraphs>
  <Slides>15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9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信也 高田</dc:creator>
  <cp:lastModifiedBy>T S</cp:lastModifiedBy>
  <cp:revision>77</cp:revision>
  <dcterms:created xsi:type="dcterms:W3CDTF">2020-08-25T12:18:19Z</dcterms:created>
  <dcterms:modified xsi:type="dcterms:W3CDTF">2023-05-09T11:37:52Z</dcterms:modified>
</cp:coreProperties>
</file>