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5" r:id="rId5"/>
    <p:sldId id="268" r:id="rId6"/>
    <p:sldId id="269" r:id="rId7"/>
    <p:sldId id="270" r:id="rId8"/>
    <p:sldId id="267" r:id="rId9"/>
    <p:sldId id="261" r:id="rId10"/>
    <p:sldId id="262" r:id="rId11"/>
    <p:sldId id="266" r:id="rId12"/>
    <p:sldId id="274" r:id="rId13"/>
    <p:sldId id="265" r:id="rId14"/>
    <p:sldId id="264" r:id="rId15"/>
    <p:sldId id="27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D2A5B9-BC34-4B21-BEE7-E8061550D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C2B47C-4F76-43F5-85CA-EA0A75429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DA71D-6ACB-4E1C-8AA4-D8540772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998B1-8612-4464-AB64-C4CBDCCC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6E13CD-C13B-44E3-8B2B-676D831B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ABFA58-9F04-48E7-B707-ADD47EBE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CF4DB7-A418-4734-9277-199F2E07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CF93-820D-4FDD-A0CD-4A27D3B4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468AE2-8045-4501-AA79-FC9BD140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6A42B-B3E8-4E64-B981-79F2C54F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9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2590D6-6624-4894-8216-BDFAECFB6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C184A6-08EE-453E-809B-523C0827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FD9653-C90C-4DAA-8A41-670E5227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0D8C4-E144-4FB9-BB4E-1B94E607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E93A62-09D5-49ED-9EFF-9B5D1B4F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3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F9A11-6912-4C45-821B-38C59EEA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6E059-B2AE-40BD-A2FE-05A1C9EAC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39DD9F-89E3-4E65-B74B-CAD8F784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162B8C-0001-4BCA-BC26-6B9FE808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6B062E-AB52-40BC-910F-913D3F61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69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F837E-6126-421E-A402-FB4314A0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6BC6CD-BFF9-49BF-B9BA-327CE8B3A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AFBE98-C622-4A71-B242-785A2D0A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A5900B-66CF-4E60-BCEB-4FC6B7B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8B1AC8-1B6A-4439-90EE-BA9B7B63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0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9ABE2-22FD-470C-8EC0-1F4B2929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C91B7F-E7A2-4983-9E6B-F1EACE54F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79343-9513-4A42-A15F-EAB0A2E8D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6D0DD2-C000-4ADC-AB8C-57B72AED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40318A-3B1C-4A71-B89E-2ADC0AD0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687CB-F1D3-46E3-9760-3D099334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7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CCF08-C07A-48E9-820D-C54ED0EB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29871D-E55A-4D8D-8A56-3861CCFDF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FFFAC3-3245-4252-82FB-70F73A63D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342217-0364-4FD6-850D-78FEAF51E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D31ABA-8161-413D-8945-20CE2CDE2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149702B-FB02-4EAC-A637-CC6A195A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FE127D-34BF-46E0-B540-F820A086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4A09A4-B617-4904-9B2D-5156BB2C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80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A0B705-F572-42BD-8A90-FFCDD47A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C4D9F1-620D-4B78-921B-7D40593C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D51DB33-4AE6-4D18-B6C5-AC53DEB7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D04117-2EC6-4281-ADEC-BAE92F9B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31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7484CF-4B97-4E13-86EF-1D06FE2F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133944-CC9C-4FA1-8142-AE75E7EF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3C8080-F84D-4097-9AC4-9FF79B27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36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084E7-DD79-43B7-9BD8-2B99C61F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92BCF-10BA-41B7-B11B-9F95404DE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AD1669-7875-49B8-98C7-3541A5DE0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E039F1-29B0-416D-9576-4827AC3E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E16D7D-CB7D-473D-9DDB-1EA8A72B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10E2C4-2397-4A4D-A9D7-EE51187C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0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37A16-66FC-45BD-ACF2-6ADAFA33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B7EB467-9613-490D-8235-9187456E0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6173FA-5DF6-4D22-81C8-DDC2CF9E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FC3FB6-7F8A-4703-87CF-25C4579C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A7428-C3EA-4B72-AA10-73FF07F9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B4660B-F768-4F9C-81CB-C93F9B75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31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D0B6FB-E195-4E3F-857A-1B0360C8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FFE439-FFD9-4E98-99CF-8E081D10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48D530-82D3-4B7F-9408-7A3657E2A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E5F5-C649-4907-AF0B-A52BB0CB2A7A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0A41CF-455C-4685-B6F4-340A7545C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511A0B-DB2B-405C-AA48-C86B84A02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2636-7CE6-423A-BD8A-4B6C2D3F8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5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E26C87-3DEE-4FAF-9B29-C4F60EA51798}"/>
              </a:ext>
            </a:extLst>
          </p:cNvPr>
          <p:cNvSpPr txBox="1"/>
          <p:nvPr/>
        </p:nvSpPr>
        <p:spPr>
          <a:xfrm>
            <a:off x="1173313" y="925237"/>
            <a:ext cx="6955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この会話からわかることは</a:t>
            </a:r>
            <a:endParaRPr kumimoji="1" lang="en-US" altLang="ja-JP" sz="44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D6480B9-09B4-56C7-E54D-9719B762D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655" y="4314687"/>
            <a:ext cx="1627720" cy="254331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DDCA762-9F2C-BC43-FF72-349950800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4" y="4371099"/>
            <a:ext cx="1678586" cy="228379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0DD3A94-9EDB-0494-451C-DC2646718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88" y="4356442"/>
            <a:ext cx="1823928" cy="237216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D245F0-647B-AD7D-4D96-E19A29F36FAB}"/>
              </a:ext>
            </a:extLst>
          </p:cNvPr>
          <p:cNvSpPr txBox="1"/>
          <p:nvPr/>
        </p:nvSpPr>
        <p:spPr>
          <a:xfrm>
            <a:off x="352428" y="3119275"/>
            <a:ext cx="33361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ぼくは</a:t>
            </a:r>
            <a:r>
              <a:rPr kumimoji="1" lang="en-US" altLang="ja-JP" sz="4000" b="1" dirty="0"/>
              <a:t>37</a:t>
            </a:r>
            <a:r>
              <a:rPr kumimoji="1" lang="ja-JP" altLang="en-US" sz="4000" b="1" dirty="0"/>
              <a:t>ｍで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位だったよ</a:t>
            </a:r>
            <a:endParaRPr kumimoji="1" lang="en-US" altLang="ja-JP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9FCDDC-292F-1011-7E4A-761979EFBA52}"/>
              </a:ext>
            </a:extLst>
          </p:cNvPr>
          <p:cNvSpPr txBox="1"/>
          <p:nvPr/>
        </p:nvSpPr>
        <p:spPr>
          <a:xfrm>
            <a:off x="4118690" y="3140439"/>
            <a:ext cx="3336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ぼくは</a:t>
            </a:r>
            <a:r>
              <a:rPr kumimoji="1" lang="en-US" altLang="ja-JP" sz="4000" b="1" dirty="0"/>
              <a:t>37</a:t>
            </a:r>
            <a:r>
              <a:rPr kumimoji="1" lang="ja-JP" altLang="en-US" sz="4000" b="1" dirty="0"/>
              <a:t>ｍで</a:t>
            </a:r>
            <a:endParaRPr kumimoji="1" lang="en-US" altLang="ja-JP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B6490C-D96F-96F9-AB39-3B9F6F7C6B19}"/>
              </a:ext>
            </a:extLst>
          </p:cNvPr>
          <p:cNvSpPr txBox="1"/>
          <p:nvPr/>
        </p:nvSpPr>
        <p:spPr>
          <a:xfrm>
            <a:off x="8178745" y="2633237"/>
            <a:ext cx="28232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ぼくも</a:t>
            </a:r>
            <a:r>
              <a:rPr kumimoji="1" lang="en-US" altLang="ja-JP" sz="4000" b="1" dirty="0"/>
              <a:t>37</a:t>
            </a:r>
            <a:r>
              <a:rPr kumimoji="1" lang="ja-JP" altLang="en-US" sz="4000" b="1" dirty="0"/>
              <a:t>ｍ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だったけど</a:t>
            </a:r>
            <a:endParaRPr kumimoji="1" lang="en-US" altLang="ja-JP" sz="4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51EE170-CBBF-1576-16DC-6391CC614EB8}"/>
              </a:ext>
            </a:extLst>
          </p:cNvPr>
          <p:cNvSpPr txBox="1"/>
          <p:nvPr/>
        </p:nvSpPr>
        <p:spPr>
          <a:xfrm>
            <a:off x="4245104" y="3734828"/>
            <a:ext cx="3042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1</a:t>
            </a:r>
            <a:r>
              <a:rPr kumimoji="1" lang="ja-JP" altLang="en-US" sz="4000" b="1" dirty="0"/>
              <a:t>位だったよ</a:t>
            </a:r>
            <a:endParaRPr kumimoji="1" lang="en-US" altLang="ja-JP" sz="4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09957E-C7B9-84BD-659F-654634AF7FE4}"/>
              </a:ext>
            </a:extLst>
          </p:cNvPr>
          <p:cNvSpPr txBox="1"/>
          <p:nvPr/>
        </p:nvSpPr>
        <p:spPr>
          <a:xfrm>
            <a:off x="8215105" y="3799741"/>
            <a:ext cx="3042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kumimoji="1" lang="ja-JP" altLang="en-US" sz="4000" b="1" dirty="0"/>
              <a:t>位だったよ</a:t>
            </a:r>
            <a:endParaRPr kumimoji="1" lang="en-US" altLang="ja-JP" sz="4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997457-9ACB-841F-B9B3-E53BB2FC70A9}"/>
              </a:ext>
            </a:extLst>
          </p:cNvPr>
          <p:cNvSpPr txBox="1"/>
          <p:nvPr/>
        </p:nvSpPr>
        <p:spPr>
          <a:xfrm>
            <a:off x="465555" y="1770966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6</a:t>
            </a:r>
            <a:r>
              <a:rPr kumimoji="1" lang="ja-JP" altLang="en-US" sz="3600" b="1" dirty="0"/>
              <a:t>年</a:t>
            </a:r>
            <a:r>
              <a:rPr kumimoji="1" lang="en-US" altLang="ja-JP" sz="3600" b="1" dirty="0"/>
              <a:t>1</a:t>
            </a:r>
            <a:r>
              <a:rPr kumimoji="1" lang="ja-JP" altLang="en-US" sz="3600" b="1" dirty="0"/>
              <a:t>組</a:t>
            </a:r>
            <a:endParaRPr kumimoji="1" lang="en-US" altLang="ja-JP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29E48E-397E-0BA1-991D-D0E93ADB6F1E}"/>
              </a:ext>
            </a:extLst>
          </p:cNvPr>
          <p:cNvSpPr txBox="1"/>
          <p:nvPr/>
        </p:nvSpPr>
        <p:spPr>
          <a:xfrm>
            <a:off x="4741218" y="240050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れん君</a:t>
            </a:r>
            <a:endParaRPr kumimoji="1" lang="en-US" altLang="ja-JP" sz="36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9576F3-E4E6-5092-FB5B-3FD4DE144D9D}"/>
              </a:ext>
            </a:extLst>
          </p:cNvPr>
          <p:cNvSpPr txBox="1"/>
          <p:nvPr/>
        </p:nvSpPr>
        <p:spPr>
          <a:xfrm>
            <a:off x="4436495" y="1882402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6</a:t>
            </a:r>
            <a:r>
              <a:rPr kumimoji="1" lang="ja-JP" altLang="en-US" sz="3600" b="1" dirty="0"/>
              <a:t>年</a:t>
            </a:r>
            <a:r>
              <a:rPr lang="en-US" altLang="ja-JP" sz="3600" b="1" dirty="0"/>
              <a:t>2</a:t>
            </a:r>
            <a:r>
              <a:rPr kumimoji="1" lang="ja-JP" altLang="en-US" sz="3600" b="1" dirty="0"/>
              <a:t>組</a:t>
            </a:r>
            <a:endParaRPr kumimoji="1" lang="en-US" altLang="ja-JP" sz="36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CD3D604-4052-3872-3A81-FBB5B535DDC2}"/>
              </a:ext>
            </a:extLst>
          </p:cNvPr>
          <p:cNvSpPr txBox="1"/>
          <p:nvPr/>
        </p:nvSpPr>
        <p:spPr>
          <a:xfrm>
            <a:off x="1110242" y="228906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あお君</a:t>
            </a:r>
            <a:endParaRPr kumimoji="1" lang="en-US" altLang="ja-JP" sz="36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26842A-3569-F671-5DBC-8985E47EA3C5}"/>
              </a:ext>
            </a:extLst>
          </p:cNvPr>
          <p:cNvSpPr txBox="1"/>
          <p:nvPr/>
        </p:nvSpPr>
        <p:spPr>
          <a:xfrm>
            <a:off x="8515231" y="1559236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6</a:t>
            </a:r>
            <a:r>
              <a:rPr kumimoji="1" lang="ja-JP" altLang="en-US" sz="3600" b="1" dirty="0"/>
              <a:t>年</a:t>
            </a:r>
            <a:r>
              <a:rPr kumimoji="1" lang="en-US" altLang="ja-JP" sz="3600" b="1" dirty="0"/>
              <a:t>3</a:t>
            </a:r>
            <a:r>
              <a:rPr kumimoji="1" lang="ja-JP" altLang="en-US" sz="3600" b="1" dirty="0"/>
              <a:t>組</a:t>
            </a:r>
            <a:endParaRPr kumimoji="1" lang="en-US" altLang="ja-JP" sz="36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6F19BCD-A02E-E7F0-04F1-CEED4D6567B5}"/>
              </a:ext>
            </a:extLst>
          </p:cNvPr>
          <p:cNvSpPr txBox="1"/>
          <p:nvPr/>
        </p:nvSpPr>
        <p:spPr>
          <a:xfrm>
            <a:off x="9093081" y="207733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りつ君</a:t>
            </a:r>
            <a:endParaRPr kumimoji="1" lang="en-US" altLang="ja-JP" sz="3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1671E70-4112-0D06-003E-339BF34DF7DC}"/>
              </a:ext>
            </a:extLst>
          </p:cNvPr>
          <p:cNvSpPr txBox="1"/>
          <p:nvPr/>
        </p:nvSpPr>
        <p:spPr>
          <a:xfrm>
            <a:off x="193938" y="47437"/>
            <a:ext cx="106642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u="none" strike="noStrike" dirty="0">
                <a:effectLst/>
              </a:rPr>
              <a:t>ソフトボール投げ　どうだった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0631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6BF4ABE-FB4B-4C9E-83DF-619AC7C59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826" y="1217578"/>
            <a:ext cx="11765280" cy="1832044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0C33127-B520-4F3E-B38D-1D9D3AEAF4C1}"/>
              </a:ext>
            </a:extLst>
          </p:cNvPr>
          <p:cNvGrpSpPr/>
          <p:nvPr/>
        </p:nvGrpSpPr>
        <p:grpSpPr>
          <a:xfrm>
            <a:off x="2256310" y="2604224"/>
            <a:ext cx="7060220" cy="1898500"/>
            <a:chOff x="1293954" y="4883285"/>
            <a:chExt cx="7060220" cy="1898500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96C4209-7A62-4D00-9DBD-D3902487FC5A}"/>
                </a:ext>
              </a:extLst>
            </p:cNvPr>
            <p:cNvSpPr txBox="1"/>
            <p:nvPr/>
          </p:nvSpPr>
          <p:spPr>
            <a:xfrm>
              <a:off x="1293954" y="5803891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17m</a:t>
              </a:r>
              <a:endParaRPr kumimoji="1" lang="ja-JP" altLang="en-US" sz="320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591F052-3334-4B7B-9E1F-6648C9303161}"/>
                </a:ext>
              </a:extLst>
            </p:cNvPr>
            <p:cNvSpPr txBox="1"/>
            <p:nvPr/>
          </p:nvSpPr>
          <p:spPr>
            <a:xfrm>
              <a:off x="6952828" y="5749316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37m</a:t>
              </a:r>
              <a:endParaRPr kumimoji="1" lang="ja-JP" altLang="en-US" sz="3200" dirty="0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9BF7313-C965-4499-9C58-0D370500F3A1}"/>
                </a:ext>
              </a:extLst>
            </p:cNvPr>
            <p:cNvCxnSpPr>
              <a:cxnSpLocks/>
            </p:cNvCxnSpPr>
            <p:nvPr/>
          </p:nvCxnSpPr>
          <p:spPr>
            <a:xfrm>
              <a:off x="1838528" y="4883285"/>
              <a:ext cx="0" cy="10603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D2147F6-064F-447A-84D0-5EBE19DEC5E8}"/>
                </a:ext>
              </a:extLst>
            </p:cNvPr>
            <p:cNvCxnSpPr>
              <a:cxnSpLocks/>
            </p:cNvCxnSpPr>
            <p:nvPr/>
          </p:nvCxnSpPr>
          <p:spPr>
            <a:xfrm>
              <a:off x="7500868" y="4899527"/>
              <a:ext cx="0" cy="95905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6C15673A-EC22-4D37-8A66-E7C61386DCC9}"/>
                </a:ext>
              </a:extLst>
            </p:cNvPr>
            <p:cNvCxnSpPr>
              <a:cxnSpLocks/>
            </p:cNvCxnSpPr>
            <p:nvPr/>
          </p:nvCxnSpPr>
          <p:spPr>
            <a:xfrm>
              <a:off x="1838528" y="5379053"/>
              <a:ext cx="566234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41C6E17-19E7-435E-A2E2-FB2B799E3C92}"/>
                </a:ext>
              </a:extLst>
            </p:cNvPr>
            <p:cNvSpPr txBox="1"/>
            <p:nvPr/>
          </p:nvSpPr>
          <p:spPr>
            <a:xfrm>
              <a:off x="3970001" y="5287693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20m</a:t>
              </a:r>
              <a:endParaRPr kumimoji="1" lang="ja-JP" altLang="en-US" sz="3200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2E2BE4-BE2A-4C8F-A1A5-5EA69894726B}"/>
                </a:ext>
              </a:extLst>
            </p:cNvPr>
            <p:cNvSpPr txBox="1"/>
            <p:nvPr/>
          </p:nvSpPr>
          <p:spPr>
            <a:xfrm>
              <a:off x="2818363" y="6012344"/>
              <a:ext cx="41344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ちらばりの範囲</a:t>
              </a: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BD815A5-1AF4-4C24-9EC1-201F6842B631}"/>
              </a:ext>
            </a:extLst>
          </p:cNvPr>
          <p:cNvSpPr txBox="1"/>
          <p:nvPr/>
        </p:nvSpPr>
        <p:spPr>
          <a:xfrm>
            <a:off x="257086" y="156425"/>
            <a:ext cx="114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2</a:t>
            </a:r>
            <a:r>
              <a:rPr kumimoji="1" lang="ja-JP" altLang="en-US" sz="4800" dirty="0"/>
              <a:t>組</a:t>
            </a:r>
            <a:endParaRPr kumimoji="1" lang="ja-JP" altLang="en-US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09B874-1880-4747-9DBF-02F497646241}"/>
              </a:ext>
            </a:extLst>
          </p:cNvPr>
          <p:cNvSpPr txBox="1"/>
          <p:nvPr/>
        </p:nvSpPr>
        <p:spPr>
          <a:xfrm>
            <a:off x="7550727" y="4596609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4A075-5D19-422B-A83C-1B1D90936B6A}"/>
              </a:ext>
            </a:extLst>
          </p:cNvPr>
          <p:cNvSpPr txBox="1"/>
          <p:nvPr/>
        </p:nvSpPr>
        <p:spPr>
          <a:xfrm>
            <a:off x="1771271" y="459660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highlight>
                  <a:srgbClr val="00FFFF"/>
                </a:highlight>
              </a:rPr>
              <a:t>最小値</a:t>
            </a:r>
          </a:p>
        </p:txBody>
      </p:sp>
    </p:spTree>
    <p:extLst>
      <p:ext uri="{BB962C8B-B14F-4D97-AF65-F5344CB8AC3E}">
        <p14:creationId xmlns:p14="http://schemas.microsoft.com/office/powerpoint/2010/main" val="126836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760072EB-1949-4709-9509-FDF1C7BCC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" y="976655"/>
            <a:ext cx="11666220" cy="2164080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8F3B78E-5075-42AF-9040-AF8E07EF6A5B}"/>
              </a:ext>
            </a:extLst>
          </p:cNvPr>
          <p:cNvGrpSpPr/>
          <p:nvPr/>
        </p:nvGrpSpPr>
        <p:grpSpPr>
          <a:xfrm>
            <a:off x="1494804" y="2671055"/>
            <a:ext cx="8769333" cy="1878085"/>
            <a:chOff x="1308822" y="4883285"/>
            <a:chExt cx="8769333" cy="18780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2FFCDC6-5C28-4E25-BE95-36B98F82356B}"/>
                </a:ext>
              </a:extLst>
            </p:cNvPr>
            <p:cNvSpPr txBox="1"/>
            <p:nvPr/>
          </p:nvSpPr>
          <p:spPr>
            <a:xfrm>
              <a:off x="1308822" y="5844747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14m</a:t>
              </a:r>
              <a:endParaRPr kumimoji="1" lang="ja-JP" altLang="en-US" sz="3200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96B8A6E-6F22-42D7-9388-61750C584245}"/>
                </a:ext>
              </a:extLst>
            </p:cNvPr>
            <p:cNvSpPr txBox="1"/>
            <p:nvPr/>
          </p:nvSpPr>
          <p:spPr>
            <a:xfrm>
              <a:off x="8676809" y="5756950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40m</a:t>
              </a:r>
              <a:endParaRPr kumimoji="1" lang="ja-JP" altLang="en-US" sz="3200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A4C4531-010C-4758-A089-8A9D90FBB4AD}"/>
                </a:ext>
              </a:extLst>
            </p:cNvPr>
            <p:cNvCxnSpPr>
              <a:cxnSpLocks/>
            </p:cNvCxnSpPr>
            <p:nvPr/>
          </p:nvCxnSpPr>
          <p:spPr>
            <a:xfrm>
              <a:off x="1838528" y="4883285"/>
              <a:ext cx="0" cy="106031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6BA67404-E6F0-41F8-B3DE-15DEA0B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9137496" y="4891406"/>
              <a:ext cx="0" cy="95905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CD99623D-E395-4752-823A-939F618B11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528" y="5370932"/>
              <a:ext cx="7298968" cy="8121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C8505E3F-750D-4FB1-BD47-B98340272C88}"/>
                </a:ext>
              </a:extLst>
            </p:cNvPr>
            <p:cNvSpPr txBox="1"/>
            <p:nvPr/>
          </p:nvSpPr>
          <p:spPr>
            <a:xfrm>
              <a:off x="4694711" y="5295963"/>
              <a:ext cx="1401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26m</a:t>
              </a:r>
              <a:endParaRPr kumimoji="1" lang="ja-JP" altLang="en-US" sz="3200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5BC51F09-F2DC-4BB8-9483-C28CF5060203}"/>
                </a:ext>
              </a:extLst>
            </p:cNvPr>
            <p:cNvSpPr txBox="1"/>
            <p:nvPr/>
          </p:nvSpPr>
          <p:spPr>
            <a:xfrm>
              <a:off x="3503005" y="5991929"/>
              <a:ext cx="41344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ちらばりの範囲</a:t>
              </a: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D0E16CC-C4A9-4790-9396-AFE10EB2D7FA}"/>
              </a:ext>
            </a:extLst>
          </p:cNvPr>
          <p:cNvSpPr txBox="1"/>
          <p:nvPr/>
        </p:nvSpPr>
        <p:spPr>
          <a:xfrm>
            <a:off x="240030" y="157171"/>
            <a:ext cx="114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3</a:t>
            </a:r>
            <a:r>
              <a:rPr kumimoji="1" lang="ja-JP" altLang="en-US" sz="4800" dirty="0"/>
              <a:t>組</a:t>
            </a:r>
            <a:endParaRPr kumimoji="1" lang="ja-JP" altLang="en-US" sz="3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D22CAC-E253-40CD-876B-D08ED710BC87}"/>
              </a:ext>
            </a:extLst>
          </p:cNvPr>
          <p:cNvSpPr txBox="1"/>
          <p:nvPr/>
        </p:nvSpPr>
        <p:spPr>
          <a:xfrm>
            <a:off x="8158486" y="4447464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FEB4C0-87C3-4118-9D81-BEE4A14A618E}"/>
              </a:ext>
            </a:extLst>
          </p:cNvPr>
          <p:cNvSpPr txBox="1"/>
          <p:nvPr/>
        </p:nvSpPr>
        <p:spPr>
          <a:xfrm>
            <a:off x="1149542" y="4493631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highlight>
                  <a:srgbClr val="00FFFF"/>
                </a:highlight>
              </a:rPr>
              <a:t>最小値</a:t>
            </a:r>
          </a:p>
        </p:txBody>
      </p:sp>
    </p:spTree>
    <p:extLst>
      <p:ext uri="{BB962C8B-B14F-4D97-AF65-F5344CB8AC3E}">
        <p14:creationId xmlns:p14="http://schemas.microsoft.com/office/powerpoint/2010/main" val="266180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143ED73-CE9A-4462-BED8-54CEA72DA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348807"/>
            <a:ext cx="11689080" cy="88392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A39FCD-6238-417C-BA42-6D527D693F61}"/>
              </a:ext>
            </a:extLst>
          </p:cNvPr>
          <p:cNvSpPr txBox="1"/>
          <p:nvPr/>
        </p:nvSpPr>
        <p:spPr>
          <a:xfrm>
            <a:off x="5335729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4E9A10-665B-4303-A0B6-779D61C0AE80}"/>
              </a:ext>
            </a:extLst>
          </p:cNvPr>
          <p:cNvSpPr txBox="1"/>
          <p:nvPr/>
        </p:nvSpPr>
        <p:spPr>
          <a:xfrm>
            <a:off x="5648948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3667A4-CD50-4B33-8B22-B3EFEE5DB193}"/>
              </a:ext>
            </a:extLst>
          </p:cNvPr>
          <p:cNvSpPr txBox="1"/>
          <p:nvPr/>
        </p:nvSpPr>
        <p:spPr>
          <a:xfrm>
            <a:off x="8121514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37F16B-0490-419D-8F3D-FE9B3CD62CC6}"/>
              </a:ext>
            </a:extLst>
          </p:cNvPr>
          <p:cNvSpPr txBox="1"/>
          <p:nvPr/>
        </p:nvSpPr>
        <p:spPr>
          <a:xfrm>
            <a:off x="4221595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CCC812-4958-4B46-8E5E-C2A1978A8CCB}"/>
              </a:ext>
            </a:extLst>
          </p:cNvPr>
          <p:cNvSpPr txBox="1"/>
          <p:nvPr/>
        </p:nvSpPr>
        <p:spPr>
          <a:xfrm>
            <a:off x="5638823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9D6AC6-74BD-4D95-B551-32FB78059B7B}"/>
              </a:ext>
            </a:extLst>
          </p:cNvPr>
          <p:cNvSpPr txBox="1"/>
          <p:nvPr/>
        </p:nvSpPr>
        <p:spPr>
          <a:xfrm>
            <a:off x="7581245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F67CF7-1EAE-4EB0-A620-569FAC30208F}"/>
              </a:ext>
            </a:extLst>
          </p:cNvPr>
          <p:cNvSpPr txBox="1"/>
          <p:nvPr/>
        </p:nvSpPr>
        <p:spPr>
          <a:xfrm>
            <a:off x="1392828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80FCA9-2197-4DE5-B1DF-ACA6C882B584}"/>
              </a:ext>
            </a:extLst>
          </p:cNvPr>
          <p:cNvSpPr txBox="1"/>
          <p:nvPr/>
        </p:nvSpPr>
        <p:spPr>
          <a:xfrm>
            <a:off x="5043610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B9CE8-D586-4F7B-B832-3C0701E6F3AD}"/>
              </a:ext>
            </a:extLst>
          </p:cNvPr>
          <p:cNvSpPr txBox="1"/>
          <p:nvPr/>
        </p:nvSpPr>
        <p:spPr>
          <a:xfrm>
            <a:off x="4513714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7DB376-92F1-4388-86E6-F442C0FF3C31}"/>
              </a:ext>
            </a:extLst>
          </p:cNvPr>
          <p:cNvSpPr txBox="1"/>
          <p:nvPr/>
        </p:nvSpPr>
        <p:spPr>
          <a:xfrm>
            <a:off x="3395272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D92DA4-3BE5-4A5D-BA6B-6FD6F72D48E9}"/>
              </a:ext>
            </a:extLst>
          </p:cNvPr>
          <p:cNvSpPr txBox="1"/>
          <p:nvPr/>
        </p:nvSpPr>
        <p:spPr>
          <a:xfrm>
            <a:off x="2517180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62D410-ED49-4324-B75B-B717F7704FCE}"/>
              </a:ext>
            </a:extLst>
          </p:cNvPr>
          <p:cNvSpPr txBox="1"/>
          <p:nvPr/>
        </p:nvSpPr>
        <p:spPr>
          <a:xfrm>
            <a:off x="6752957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035F7C-65CA-407D-96F1-DC4215B4B834}"/>
              </a:ext>
            </a:extLst>
          </p:cNvPr>
          <p:cNvSpPr txBox="1"/>
          <p:nvPr/>
        </p:nvSpPr>
        <p:spPr>
          <a:xfrm>
            <a:off x="6742832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4280DF-F894-4990-A5E9-B008BA2A7C77}"/>
              </a:ext>
            </a:extLst>
          </p:cNvPr>
          <p:cNvSpPr txBox="1"/>
          <p:nvPr/>
        </p:nvSpPr>
        <p:spPr>
          <a:xfrm>
            <a:off x="3929476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03169A-5929-4DC8-88BB-0511537A3886}"/>
              </a:ext>
            </a:extLst>
          </p:cNvPr>
          <p:cNvSpPr txBox="1"/>
          <p:nvPr/>
        </p:nvSpPr>
        <p:spPr>
          <a:xfrm>
            <a:off x="2523223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7C00F1-6A35-4CF0-939E-FDBE4CE5F01D}"/>
              </a:ext>
            </a:extLst>
          </p:cNvPr>
          <p:cNvSpPr txBox="1"/>
          <p:nvPr/>
        </p:nvSpPr>
        <p:spPr>
          <a:xfrm>
            <a:off x="7606740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119D516-72F3-490B-8A4D-C299A7FCA5BC}"/>
              </a:ext>
            </a:extLst>
          </p:cNvPr>
          <p:cNvSpPr txBox="1"/>
          <p:nvPr/>
        </p:nvSpPr>
        <p:spPr>
          <a:xfrm>
            <a:off x="7044844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129EDA-55C2-4C1D-B1CD-E9055B466B06}"/>
              </a:ext>
            </a:extLst>
          </p:cNvPr>
          <p:cNvSpPr txBox="1"/>
          <p:nvPr/>
        </p:nvSpPr>
        <p:spPr>
          <a:xfrm>
            <a:off x="6149923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0A801D2-C417-4A59-AD19-834883065A79}"/>
              </a:ext>
            </a:extLst>
          </p:cNvPr>
          <p:cNvSpPr txBox="1"/>
          <p:nvPr/>
        </p:nvSpPr>
        <p:spPr>
          <a:xfrm>
            <a:off x="3408135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BF89220-4422-4903-87AE-CED4DFB03091}"/>
              </a:ext>
            </a:extLst>
          </p:cNvPr>
          <p:cNvSpPr txBox="1"/>
          <p:nvPr/>
        </p:nvSpPr>
        <p:spPr>
          <a:xfrm>
            <a:off x="2831768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A0E278-65C1-457E-8F65-34EB14509336}"/>
              </a:ext>
            </a:extLst>
          </p:cNvPr>
          <p:cNvSpPr txBox="1"/>
          <p:nvPr/>
        </p:nvSpPr>
        <p:spPr>
          <a:xfrm>
            <a:off x="9250837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7DAFFAF-45AA-4AB9-A456-8011CF0D4651}"/>
              </a:ext>
            </a:extLst>
          </p:cNvPr>
          <p:cNvSpPr txBox="1"/>
          <p:nvPr/>
        </p:nvSpPr>
        <p:spPr>
          <a:xfrm>
            <a:off x="5033485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E9A8B2A-F698-4483-A3A3-99357FE7CAF2}"/>
              </a:ext>
            </a:extLst>
          </p:cNvPr>
          <p:cNvSpPr txBox="1"/>
          <p:nvPr/>
        </p:nvSpPr>
        <p:spPr>
          <a:xfrm>
            <a:off x="1709029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ADCFA0-8C18-4DCA-B776-1414ACC4B00A}"/>
              </a:ext>
            </a:extLst>
          </p:cNvPr>
          <p:cNvSpPr txBox="1"/>
          <p:nvPr/>
        </p:nvSpPr>
        <p:spPr>
          <a:xfrm>
            <a:off x="7325363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55863BD-404B-426D-9AB2-59A2493E4381}"/>
              </a:ext>
            </a:extLst>
          </p:cNvPr>
          <p:cNvSpPr txBox="1"/>
          <p:nvPr/>
        </p:nvSpPr>
        <p:spPr>
          <a:xfrm>
            <a:off x="5335729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410020-E050-411B-8200-693559C8096B}"/>
              </a:ext>
            </a:extLst>
          </p:cNvPr>
          <p:cNvSpPr txBox="1"/>
          <p:nvPr/>
        </p:nvSpPr>
        <p:spPr>
          <a:xfrm>
            <a:off x="3112750" y="30589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5AC91C-93D1-454F-A545-E860E0F5D2F9}"/>
              </a:ext>
            </a:extLst>
          </p:cNvPr>
          <p:cNvSpPr txBox="1"/>
          <p:nvPr/>
        </p:nvSpPr>
        <p:spPr>
          <a:xfrm>
            <a:off x="4512805" y="275666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㉗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09F0825-5BB2-45B4-96F0-515BAA0FBA2A}"/>
              </a:ext>
            </a:extLst>
          </p:cNvPr>
          <p:cNvSpPr txBox="1"/>
          <p:nvPr/>
        </p:nvSpPr>
        <p:spPr>
          <a:xfrm>
            <a:off x="5052618" y="244338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㉘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926104E-7716-4FF8-B96A-48532E633794}"/>
              </a:ext>
            </a:extLst>
          </p:cNvPr>
          <p:cNvSpPr txBox="1"/>
          <p:nvPr/>
        </p:nvSpPr>
        <p:spPr>
          <a:xfrm>
            <a:off x="263309" y="690546"/>
            <a:ext cx="256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組 </a:t>
            </a:r>
            <a:r>
              <a:rPr kumimoji="1" lang="en-US" altLang="ja-JP" sz="4000" dirty="0"/>
              <a:t>28</a:t>
            </a:r>
            <a:r>
              <a:rPr kumimoji="1" lang="ja-JP" altLang="en-US" sz="4000" dirty="0"/>
              <a:t>人</a:t>
            </a:r>
            <a:endParaRPr kumimoji="1" lang="ja-JP" altLang="en-US" sz="2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141488D-EB11-4AD1-87E3-91E9419F8995}"/>
              </a:ext>
            </a:extLst>
          </p:cNvPr>
          <p:cNvSpPr txBox="1"/>
          <p:nvPr/>
        </p:nvSpPr>
        <p:spPr>
          <a:xfrm>
            <a:off x="3298562" y="5802596"/>
            <a:ext cx="696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</a:t>
            </a:r>
            <a:r>
              <a:rPr kumimoji="1" lang="ja-JP" altLang="en-US" sz="5400" dirty="0"/>
              <a:t>組の 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中央値 </a:t>
            </a:r>
            <a:r>
              <a:rPr kumimoji="1" lang="en-US" altLang="ja-JP" sz="5400" b="1" dirty="0"/>
              <a:t>26</a:t>
            </a:r>
            <a:r>
              <a:rPr kumimoji="1" lang="ja-JP" altLang="en-US" sz="5400" b="1" dirty="0"/>
              <a:t>ｍ</a:t>
            </a:r>
            <a:endParaRPr kumimoji="1" lang="ja-JP" altLang="en-US" sz="36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D8A1239-95E9-487B-BE46-463176453C12}"/>
              </a:ext>
            </a:extLst>
          </p:cNvPr>
          <p:cNvSpPr txBox="1"/>
          <p:nvPr/>
        </p:nvSpPr>
        <p:spPr>
          <a:xfrm>
            <a:off x="0" y="-17340"/>
            <a:ext cx="1081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ドットプロットで　　　　　　をみつけよう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90FE9F4-FCAE-4611-A12F-97DAFFA500FE}"/>
              </a:ext>
            </a:extLst>
          </p:cNvPr>
          <p:cNvSpPr txBox="1"/>
          <p:nvPr/>
        </p:nvSpPr>
        <p:spPr>
          <a:xfrm>
            <a:off x="3641532" y="4855637"/>
            <a:ext cx="737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14</a:t>
            </a:r>
            <a:r>
              <a:rPr kumimoji="1" lang="ja-JP" altLang="en-US" sz="4800" dirty="0"/>
              <a:t>番目と</a:t>
            </a:r>
            <a:r>
              <a:rPr kumimoji="1" lang="en-US" altLang="ja-JP" sz="4800" dirty="0"/>
              <a:t>15</a:t>
            </a:r>
            <a:r>
              <a:rPr kumimoji="1" lang="ja-JP" altLang="en-US" sz="4800" dirty="0"/>
              <a:t>番目の平均</a:t>
            </a:r>
            <a:endParaRPr kumimoji="1" lang="ja-JP" altLang="en-US" sz="32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7673505-214D-4CBF-A7E3-8257D66CF212}"/>
              </a:ext>
            </a:extLst>
          </p:cNvPr>
          <p:cNvSpPr txBox="1"/>
          <p:nvPr/>
        </p:nvSpPr>
        <p:spPr>
          <a:xfrm>
            <a:off x="263309" y="4574960"/>
            <a:ext cx="3538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28</a:t>
            </a:r>
            <a:r>
              <a:rPr kumimoji="1" lang="ja-JP" altLang="en-US" sz="4400" dirty="0"/>
              <a:t>人</a:t>
            </a:r>
            <a:r>
              <a:rPr kumimoji="1" lang="en-US" altLang="ja-JP" sz="4400" dirty="0"/>
              <a:t>÷2</a:t>
            </a:r>
            <a:r>
              <a:rPr kumimoji="1" lang="ja-JP" altLang="en-US" sz="4400" dirty="0"/>
              <a:t>＝</a:t>
            </a:r>
            <a:r>
              <a:rPr kumimoji="1" lang="en-US" altLang="ja-JP" sz="4400" dirty="0"/>
              <a:t>14</a:t>
            </a:r>
            <a:endParaRPr kumimoji="1" lang="ja-JP" altLang="en-US" sz="28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CA4F42E-5A0A-4ED3-BDE2-9565BDB551B6}"/>
              </a:ext>
            </a:extLst>
          </p:cNvPr>
          <p:cNvSpPr txBox="1"/>
          <p:nvPr/>
        </p:nvSpPr>
        <p:spPr>
          <a:xfrm>
            <a:off x="2560874" y="933109"/>
            <a:ext cx="1570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偶数</a:t>
            </a:r>
            <a:endParaRPr kumimoji="1" lang="ja-JP" altLang="en-US" sz="28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401EDB7-AF99-4995-BCF3-36B57A174AEA}"/>
              </a:ext>
            </a:extLst>
          </p:cNvPr>
          <p:cNvSpPr txBox="1"/>
          <p:nvPr/>
        </p:nvSpPr>
        <p:spPr>
          <a:xfrm>
            <a:off x="2505275" y="1611290"/>
            <a:ext cx="7212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真ん中の２つの値の平均</a:t>
            </a:r>
            <a:endParaRPr kumimoji="1" lang="ja-JP" altLang="en-US" sz="2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59C4325-161D-4AA6-B97B-F25834F254B8}"/>
              </a:ext>
            </a:extLst>
          </p:cNvPr>
          <p:cNvSpPr txBox="1"/>
          <p:nvPr/>
        </p:nvSpPr>
        <p:spPr>
          <a:xfrm>
            <a:off x="4425648" y="-68841"/>
            <a:ext cx="291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rgbClr val="FF0000"/>
                </a:solidFill>
              </a:rPr>
              <a:t>中央値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4C7187BC-5C40-4FB7-A7EC-9859A8512B58}"/>
              </a:ext>
            </a:extLst>
          </p:cNvPr>
          <p:cNvSpPr/>
          <p:nvPr/>
        </p:nvSpPr>
        <p:spPr>
          <a:xfrm>
            <a:off x="5128960" y="3685296"/>
            <a:ext cx="314110" cy="31411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3ADAA09-A353-4610-93CD-D7862C9B0186}"/>
              </a:ext>
            </a:extLst>
          </p:cNvPr>
          <p:cNvSpPr/>
          <p:nvPr/>
        </p:nvSpPr>
        <p:spPr>
          <a:xfrm>
            <a:off x="4992300" y="2483644"/>
            <a:ext cx="576826" cy="61552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6" grpId="0"/>
      <p:bldP spid="38" grpId="0"/>
      <p:bldP spid="40" grpId="0"/>
      <p:bldP spid="41" grpId="0"/>
      <p:bldP spid="42" grpId="0"/>
      <p:bldP spid="43" grpId="0"/>
      <p:bldP spid="44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1D8439B-DCD9-404B-896B-C3E5E1493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680"/>
            <a:ext cx="11689080" cy="88392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B3110E-8855-4E23-B26E-6F4FBC2F8B8B}"/>
              </a:ext>
            </a:extLst>
          </p:cNvPr>
          <p:cNvSpPr txBox="1"/>
          <p:nvPr/>
        </p:nvSpPr>
        <p:spPr>
          <a:xfrm>
            <a:off x="6602111" y="199908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EEA3FE-CAA7-4683-92C8-307E0198E8C3}"/>
              </a:ext>
            </a:extLst>
          </p:cNvPr>
          <p:cNvSpPr txBox="1"/>
          <p:nvPr/>
        </p:nvSpPr>
        <p:spPr>
          <a:xfrm>
            <a:off x="3517328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8079B4-3316-44EB-AAF2-02930DF9F3FD}"/>
              </a:ext>
            </a:extLst>
          </p:cNvPr>
          <p:cNvSpPr txBox="1"/>
          <p:nvPr/>
        </p:nvSpPr>
        <p:spPr>
          <a:xfrm>
            <a:off x="5530828" y="13614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A1E23C-8988-404D-95F0-52F2CB7D1C84}"/>
              </a:ext>
            </a:extLst>
          </p:cNvPr>
          <p:cNvSpPr txBox="1"/>
          <p:nvPr/>
        </p:nvSpPr>
        <p:spPr>
          <a:xfrm>
            <a:off x="5208941" y="19950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75671E-5915-4724-8BD2-BD4679B23AC0}"/>
              </a:ext>
            </a:extLst>
          </p:cNvPr>
          <p:cNvSpPr txBox="1"/>
          <p:nvPr/>
        </p:nvSpPr>
        <p:spPr>
          <a:xfrm>
            <a:off x="7176057" y="1663132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A8C63C-539D-472A-99BA-C7678AA82FD6}"/>
              </a:ext>
            </a:extLst>
          </p:cNvPr>
          <p:cNvSpPr txBox="1"/>
          <p:nvPr/>
        </p:nvSpPr>
        <p:spPr>
          <a:xfrm>
            <a:off x="2381758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4E299D0-0D6C-4BA0-B27B-660BA7E6D276}"/>
              </a:ext>
            </a:extLst>
          </p:cNvPr>
          <p:cNvSpPr txBox="1"/>
          <p:nvPr/>
        </p:nvSpPr>
        <p:spPr>
          <a:xfrm>
            <a:off x="7752729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F460EE-EF9F-436C-91A0-221CF587FAE2}"/>
              </a:ext>
            </a:extLst>
          </p:cNvPr>
          <p:cNvSpPr txBox="1"/>
          <p:nvPr/>
        </p:nvSpPr>
        <p:spPr>
          <a:xfrm>
            <a:off x="4675961" y="199950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54915B-807F-4279-A556-C4DB822CE875}"/>
              </a:ext>
            </a:extLst>
          </p:cNvPr>
          <p:cNvSpPr txBox="1"/>
          <p:nvPr/>
        </p:nvSpPr>
        <p:spPr>
          <a:xfrm>
            <a:off x="6037361" y="19992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BDB8C00-A24A-4DD1-9A19-F8FAD72F23A7}"/>
              </a:ext>
            </a:extLst>
          </p:cNvPr>
          <p:cNvSpPr txBox="1"/>
          <p:nvPr/>
        </p:nvSpPr>
        <p:spPr>
          <a:xfrm>
            <a:off x="3874480" y="166694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E27CF22-61AD-4A15-AD67-0EA49BB1E76D}"/>
              </a:ext>
            </a:extLst>
          </p:cNvPr>
          <p:cNvSpPr txBox="1"/>
          <p:nvPr/>
        </p:nvSpPr>
        <p:spPr>
          <a:xfrm>
            <a:off x="5533504" y="202054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A2CEA4D-FE96-4913-B94D-DA093D2A3EA0}"/>
              </a:ext>
            </a:extLst>
          </p:cNvPr>
          <p:cNvSpPr txBox="1"/>
          <p:nvPr/>
        </p:nvSpPr>
        <p:spPr>
          <a:xfrm>
            <a:off x="4420111" y="199950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C955DB1-0AB7-4878-BB16-365884180664}"/>
              </a:ext>
            </a:extLst>
          </p:cNvPr>
          <p:cNvSpPr txBox="1"/>
          <p:nvPr/>
        </p:nvSpPr>
        <p:spPr>
          <a:xfrm>
            <a:off x="8045734" y="195945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7D66B8B-5664-4B68-A694-327A26684F8E}"/>
              </a:ext>
            </a:extLst>
          </p:cNvPr>
          <p:cNvSpPr txBox="1"/>
          <p:nvPr/>
        </p:nvSpPr>
        <p:spPr>
          <a:xfrm>
            <a:off x="2705948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5550ED8-F560-4AE9-85B7-D56507C91A88}"/>
              </a:ext>
            </a:extLst>
          </p:cNvPr>
          <p:cNvSpPr txBox="1"/>
          <p:nvPr/>
        </p:nvSpPr>
        <p:spPr>
          <a:xfrm>
            <a:off x="7169486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F926A2-BF8E-4D9E-AF3C-647AC44169EC}"/>
              </a:ext>
            </a:extLst>
          </p:cNvPr>
          <p:cNvSpPr txBox="1"/>
          <p:nvPr/>
        </p:nvSpPr>
        <p:spPr>
          <a:xfrm>
            <a:off x="6881045" y="16631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D5BF570-6FEB-4515-B67A-7ED5A20CA869}"/>
              </a:ext>
            </a:extLst>
          </p:cNvPr>
          <p:cNvSpPr txBox="1"/>
          <p:nvPr/>
        </p:nvSpPr>
        <p:spPr>
          <a:xfrm>
            <a:off x="5205341" y="169375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33B1EBB-AFA0-49FC-B1AD-AAED96E46F95}"/>
              </a:ext>
            </a:extLst>
          </p:cNvPr>
          <p:cNvSpPr txBox="1"/>
          <p:nvPr/>
        </p:nvSpPr>
        <p:spPr>
          <a:xfrm>
            <a:off x="4139924" y="199950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1DCBD74-67E5-433D-9977-0DF72AC7F4B1}"/>
              </a:ext>
            </a:extLst>
          </p:cNvPr>
          <p:cNvSpPr txBox="1"/>
          <p:nvPr/>
        </p:nvSpPr>
        <p:spPr>
          <a:xfrm>
            <a:off x="3009162" y="197403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AA20272-62F3-49C3-8E9C-08C62A095B63}"/>
              </a:ext>
            </a:extLst>
          </p:cNvPr>
          <p:cNvSpPr txBox="1"/>
          <p:nvPr/>
        </p:nvSpPr>
        <p:spPr>
          <a:xfrm>
            <a:off x="6869910" y="198793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D863947-2A38-4A6B-B4F2-083181188CC2}"/>
              </a:ext>
            </a:extLst>
          </p:cNvPr>
          <p:cNvSpPr txBox="1"/>
          <p:nvPr/>
        </p:nvSpPr>
        <p:spPr>
          <a:xfrm>
            <a:off x="3031621" y="166695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53B632E-5602-4898-9769-B86C60357B66}"/>
              </a:ext>
            </a:extLst>
          </p:cNvPr>
          <p:cNvSpPr txBox="1"/>
          <p:nvPr/>
        </p:nvSpPr>
        <p:spPr>
          <a:xfrm>
            <a:off x="2705948" y="167002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398A05-5684-46D3-8036-197E14A99EF8}"/>
              </a:ext>
            </a:extLst>
          </p:cNvPr>
          <p:cNvSpPr txBox="1"/>
          <p:nvPr/>
        </p:nvSpPr>
        <p:spPr>
          <a:xfrm>
            <a:off x="6336937" y="19950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A1901E6-3238-49CB-BF04-DA6385AF6F65}"/>
              </a:ext>
            </a:extLst>
          </p:cNvPr>
          <p:cNvSpPr txBox="1"/>
          <p:nvPr/>
        </p:nvSpPr>
        <p:spPr>
          <a:xfrm>
            <a:off x="5526868" y="169375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94E5669-08F9-446C-8B32-0D8BCF0B5228}"/>
              </a:ext>
            </a:extLst>
          </p:cNvPr>
          <p:cNvSpPr txBox="1"/>
          <p:nvPr/>
        </p:nvSpPr>
        <p:spPr>
          <a:xfrm>
            <a:off x="4169948" y="166694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500AC9-A6C8-4560-A21D-5F07AA489477}"/>
              </a:ext>
            </a:extLst>
          </p:cNvPr>
          <p:cNvSpPr txBox="1"/>
          <p:nvPr/>
        </p:nvSpPr>
        <p:spPr>
          <a:xfrm>
            <a:off x="3852021" y="198355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59D0442-FDC4-4696-BE72-3304CE32B7DC}"/>
              </a:ext>
            </a:extLst>
          </p:cNvPr>
          <p:cNvSpPr txBox="1"/>
          <p:nvPr/>
        </p:nvSpPr>
        <p:spPr>
          <a:xfrm>
            <a:off x="106779" y="146399"/>
            <a:ext cx="1068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</a:t>
            </a:r>
            <a:r>
              <a:rPr kumimoji="1" lang="ja-JP" altLang="en-US" sz="4800" dirty="0"/>
              <a:t>組　</a:t>
            </a:r>
            <a:r>
              <a:rPr kumimoji="1" lang="en-US" altLang="ja-JP" sz="4800" dirty="0"/>
              <a:t>26</a:t>
            </a:r>
            <a:r>
              <a:rPr kumimoji="1" lang="ja-JP" altLang="en-US" sz="4800" dirty="0"/>
              <a:t>人        のドットプロット</a:t>
            </a:r>
            <a:endParaRPr kumimoji="1" lang="ja-JP" altLang="en-US" sz="3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DD70801-8BE8-4862-B6F8-E1A360190AEB}"/>
              </a:ext>
            </a:extLst>
          </p:cNvPr>
          <p:cNvSpPr txBox="1"/>
          <p:nvPr/>
        </p:nvSpPr>
        <p:spPr>
          <a:xfrm>
            <a:off x="3036172" y="159301"/>
            <a:ext cx="1570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偶数</a:t>
            </a:r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41CE23-44C0-4877-A162-55A352A501E8}"/>
              </a:ext>
            </a:extLst>
          </p:cNvPr>
          <p:cNvSpPr txBox="1"/>
          <p:nvPr/>
        </p:nvSpPr>
        <p:spPr>
          <a:xfrm>
            <a:off x="3796954" y="5612477"/>
            <a:ext cx="696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2</a:t>
            </a:r>
            <a:r>
              <a:rPr kumimoji="1" lang="ja-JP" altLang="en-US" sz="5400" dirty="0"/>
              <a:t>組の 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中央値 </a:t>
            </a:r>
            <a:r>
              <a:rPr lang="en-US" altLang="ja-JP" sz="5400" b="1" dirty="0"/>
              <a:t>27</a:t>
            </a:r>
            <a:r>
              <a:rPr kumimoji="1" lang="ja-JP" altLang="en-US" sz="5400" b="1" dirty="0"/>
              <a:t>ｍ</a:t>
            </a:r>
            <a:endParaRPr kumimoji="1" lang="ja-JP" altLang="en-US" sz="36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3D94B56-6F96-4BAC-87DA-22B5BC3E4A0A}"/>
              </a:ext>
            </a:extLst>
          </p:cNvPr>
          <p:cNvSpPr txBox="1"/>
          <p:nvPr/>
        </p:nvSpPr>
        <p:spPr>
          <a:xfrm>
            <a:off x="3517328" y="4272213"/>
            <a:ext cx="737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13</a:t>
            </a:r>
            <a:r>
              <a:rPr kumimoji="1" lang="ja-JP" altLang="en-US" sz="4800" dirty="0"/>
              <a:t>番目と</a:t>
            </a:r>
            <a:r>
              <a:rPr kumimoji="1" lang="en-US" altLang="ja-JP" sz="4800" dirty="0"/>
              <a:t>14</a:t>
            </a:r>
            <a:r>
              <a:rPr kumimoji="1" lang="ja-JP" altLang="en-US" sz="4800" dirty="0"/>
              <a:t>番目の平均</a:t>
            </a:r>
            <a:endParaRPr kumimoji="1" lang="ja-JP" altLang="en-US" sz="32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6BD882A-F94A-4237-A877-4BE58670B45A}"/>
              </a:ext>
            </a:extLst>
          </p:cNvPr>
          <p:cNvSpPr txBox="1"/>
          <p:nvPr/>
        </p:nvSpPr>
        <p:spPr>
          <a:xfrm>
            <a:off x="547198" y="3621097"/>
            <a:ext cx="3538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26</a:t>
            </a:r>
            <a:r>
              <a:rPr kumimoji="1" lang="ja-JP" altLang="en-US" sz="4400" dirty="0"/>
              <a:t>人</a:t>
            </a:r>
            <a:r>
              <a:rPr kumimoji="1" lang="en-US" altLang="ja-JP" sz="4400" dirty="0"/>
              <a:t>÷2</a:t>
            </a:r>
            <a:r>
              <a:rPr kumimoji="1" lang="ja-JP" altLang="en-US" sz="4400" dirty="0"/>
              <a:t>＝</a:t>
            </a:r>
            <a:r>
              <a:rPr kumimoji="1" lang="en-US" altLang="ja-JP" sz="4400" dirty="0"/>
              <a:t>13</a:t>
            </a:r>
            <a:endParaRPr kumimoji="1" lang="ja-JP" altLang="en-US" sz="2800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C215546-8C75-4966-83A1-0D9A8E0D2B23}"/>
              </a:ext>
            </a:extLst>
          </p:cNvPr>
          <p:cNvSpPr/>
          <p:nvPr/>
        </p:nvSpPr>
        <p:spPr>
          <a:xfrm>
            <a:off x="5281683" y="2683938"/>
            <a:ext cx="314110" cy="31411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54F879E-750E-4E9E-85B4-36E1EEF0B461}"/>
              </a:ext>
            </a:extLst>
          </p:cNvPr>
          <p:cNvSpPr/>
          <p:nvPr/>
        </p:nvSpPr>
        <p:spPr>
          <a:xfrm>
            <a:off x="5135470" y="1722284"/>
            <a:ext cx="576826" cy="61552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85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  <p:bldP spid="59" grpId="0"/>
      <p:bldP spid="63" grpId="0"/>
      <p:bldP spid="34" grpId="0"/>
      <p:bldP spid="36" grpId="0"/>
      <p:bldP spid="38" grpId="0"/>
      <p:bldP spid="40" grpId="0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EA18313-6618-4DA8-AF9D-027A700BA377}"/>
              </a:ext>
            </a:extLst>
          </p:cNvPr>
          <p:cNvSpPr txBox="1"/>
          <p:nvPr/>
        </p:nvSpPr>
        <p:spPr>
          <a:xfrm>
            <a:off x="138133" y="66360"/>
            <a:ext cx="10987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3</a:t>
            </a:r>
            <a:r>
              <a:rPr kumimoji="1" lang="ja-JP" altLang="en-US" sz="4800" dirty="0"/>
              <a:t>組　</a:t>
            </a:r>
            <a:r>
              <a:rPr kumimoji="1" lang="en-US" altLang="ja-JP" sz="4800" dirty="0"/>
              <a:t>27</a:t>
            </a:r>
            <a:r>
              <a:rPr kumimoji="1" lang="ja-JP" altLang="en-US" sz="4800" dirty="0"/>
              <a:t>人         のドットプロット</a:t>
            </a:r>
            <a:endParaRPr kumimoji="1" lang="ja-JP" altLang="en-US" sz="32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296011-CED7-4325-9394-07D2B85C53E9}"/>
              </a:ext>
            </a:extLst>
          </p:cNvPr>
          <p:cNvSpPr txBox="1"/>
          <p:nvPr/>
        </p:nvSpPr>
        <p:spPr>
          <a:xfrm>
            <a:off x="3208153" y="106048"/>
            <a:ext cx="1570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奇数</a:t>
            </a:r>
            <a:endParaRPr kumimoji="1" lang="ja-JP" altLang="en-US" sz="2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7F00DC-0A1D-4B68-BAFF-296A274BFE62}"/>
              </a:ext>
            </a:extLst>
          </p:cNvPr>
          <p:cNvSpPr txBox="1"/>
          <p:nvPr/>
        </p:nvSpPr>
        <p:spPr>
          <a:xfrm>
            <a:off x="3374806" y="5146658"/>
            <a:ext cx="696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/>
              <a:t>3</a:t>
            </a:r>
            <a:r>
              <a:rPr kumimoji="1" lang="ja-JP" altLang="en-US" sz="5400" dirty="0"/>
              <a:t>組の 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中央値 </a:t>
            </a:r>
            <a:r>
              <a:rPr lang="en-US" altLang="ja-JP" sz="5400" b="1" dirty="0"/>
              <a:t>25</a:t>
            </a:r>
            <a:r>
              <a:rPr kumimoji="1" lang="ja-JP" altLang="en-US" sz="5400" b="1" dirty="0"/>
              <a:t>ｍ</a:t>
            </a:r>
            <a:endParaRPr kumimoji="1" lang="ja-JP" altLang="en-US" sz="36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70A198D-3D00-4DD9-88E5-492D73B2586F}"/>
              </a:ext>
            </a:extLst>
          </p:cNvPr>
          <p:cNvSpPr txBox="1"/>
          <p:nvPr/>
        </p:nvSpPr>
        <p:spPr>
          <a:xfrm>
            <a:off x="3325578" y="4266193"/>
            <a:ext cx="5378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14</a:t>
            </a:r>
            <a:r>
              <a:rPr kumimoji="1" lang="ja-JP" altLang="en-US" sz="4800" dirty="0"/>
              <a:t>番目</a:t>
            </a:r>
            <a:r>
              <a:rPr lang="ja-JP" altLang="en-US" sz="4800" dirty="0"/>
              <a:t>が中央値</a:t>
            </a:r>
            <a:endParaRPr kumimoji="1" lang="ja-JP" altLang="en-US" sz="32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A09A472-7E4E-4557-B306-16B471415B33}"/>
              </a:ext>
            </a:extLst>
          </p:cNvPr>
          <p:cNvSpPr txBox="1"/>
          <p:nvPr/>
        </p:nvSpPr>
        <p:spPr>
          <a:xfrm>
            <a:off x="708487" y="3430241"/>
            <a:ext cx="5032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27</a:t>
            </a:r>
            <a:r>
              <a:rPr kumimoji="1" lang="ja-JP" altLang="en-US" sz="4400" dirty="0"/>
              <a:t>人</a:t>
            </a:r>
            <a:r>
              <a:rPr kumimoji="1" lang="en-US" altLang="ja-JP" sz="4400" dirty="0"/>
              <a:t>÷2</a:t>
            </a:r>
            <a:r>
              <a:rPr kumimoji="1" lang="ja-JP" altLang="en-US" sz="4400" dirty="0"/>
              <a:t>＝</a:t>
            </a:r>
            <a:r>
              <a:rPr kumimoji="1" lang="en-US" altLang="ja-JP" sz="4400" dirty="0"/>
              <a:t>13.5</a:t>
            </a:r>
            <a:endParaRPr kumimoji="1" lang="ja-JP" altLang="en-US" sz="28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7986E75C-D3DA-4DAA-A178-F008DE320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1957455"/>
            <a:ext cx="11689080" cy="883920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E84C03C-2816-4304-B079-8DB6F06A675A}"/>
              </a:ext>
            </a:extLst>
          </p:cNvPr>
          <p:cNvSpPr txBox="1"/>
          <p:nvPr/>
        </p:nvSpPr>
        <p:spPr>
          <a:xfrm>
            <a:off x="4918974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C395C79-124F-4BF3-A9D0-19C3DA0C40B0}"/>
              </a:ext>
            </a:extLst>
          </p:cNvPr>
          <p:cNvSpPr txBox="1"/>
          <p:nvPr/>
        </p:nvSpPr>
        <p:spPr>
          <a:xfrm>
            <a:off x="7188664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726250F-40C5-43D8-8311-A9FCECA1D063}"/>
              </a:ext>
            </a:extLst>
          </p:cNvPr>
          <p:cNvSpPr txBox="1"/>
          <p:nvPr/>
        </p:nvSpPr>
        <p:spPr>
          <a:xfrm>
            <a:off x="4327058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353433-E473-437D-A9C1-F83BF5EC80CA}"/>
              </a:ext>
            </a:extLst>
          </p:cNvPr>
          <p:cNvSpPr txBox="1"/>
          <p:nvPr/>
        </p:nvSpPr>
        <p:spPr>
          <a:xfrm>
            <a:off x="5742533" y="172744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ED63644-B033-4400-9246-92E238B2D7FA}"/>
              </a:ext>
            </a:extLst>
          </p:cNvPr>
          <p:cNvSpPr txBox="1"/>
          <p:nvPr/>
        </p:nvSpPr>
        <p:spPr>
          <a:xfrm>
            <a:off x="5992960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32231AA-4B88-4990-840F-6F47C05615F4}"/>
              </a:ext>
            </a:extLst>
          </p:cNvPr>
          <p:cNvSpPr txBox="1"/>
          <p:nvPr/>
        </p:nvSpPr>
        <p:spPr>
          <a:xfrm>
            <a:off x="3224765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311E29D-4BFD-4ED5-9298-6C78ADC8C695}"/>
              </a:ext>
            </a:extLst>
          </p:cNvPr>
          <p:cNvSpPr txBox="1"/>
          <p:nvPr/>
        </p:nvSpPr>
        <p:spPr>
          <a:xfrm>
            <a:off x="2630152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0A14415-52F2-4A4C-A9E5-7D985DFCEC49}"/>
              </a:ext>
            </a:extLst>
          </p:cNvPr>
          <p:cNvSpPr txBox="1"/>
          <p:nvPr/>
        </p:nvSpPr>
        <p:spPr>
          <a:xfrm>
            <a:off x="3224765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B9C4E26-4164-44A8-9DED-58AC2FA2CDE4}"/>
              </a:ext>
            </a:extLst>
          </p:cNvPr>
          <p:cNvSpPr txBox="1"/>
          <p:nvPr/>
        </p:nvSpPr>
        <p:spPr>
          <a:xfrm>
            <a:off x="6005953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7EDE454-18D3-4958-91B3-EAEDCC086909}"/>
              </a:ext>
            </a:extLst>
          </p:cNvPr>
          <p:cNvSpPr txBox="1"/>
          <p:nvPr/>
        </p:nvSpPr>
        <p:spPr>
          <a:xfrm>
            <a:off x="8543974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DEDD256-E0DF-499F-B13B-DC24014A5D6C}"/>
              </a:ext>
            </a:extLst>
          </p:cNvPr>
          <p:cNvSpPr txBox="1"/>
          <p:nvPr/>
        </p:nvSpPr>
        <p:spPr>
          <a:xfrm>
            <a:off x="4658629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3D03D70-4A26-4859-B34C-A20BEC22F2A4}"/>
              </a:ext>
            </a:extLst>
          </p:cNvPr>
          <p:cNvSpPr txBox="1"/>
          <p:nvPr/>
        </p:nvSpPr>
        <p:spPr>
          <a:xfrm>
            <a:off x="9093370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FB2F7E2-AB3A-4C57-91AB-2554624FA970}"/>
              </a:ext>
            </a:extLst>
          </p:cNvPr>
          <p:cNvSpPr txBox="1"/>
          <p:nvPr/>
        </p:nvSpPr>
        <p:spPr>
          <a:xfrm>
            <a:off x="1802142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E15CC8C-A9A4-449A-BAAB-697DE196EEF5}"/>
              </a:ext>
            </a:extLst>
          </p:cNvPr>
          <p:cNvSpPr txBox="1"/>
          <p:nvPr/>
        </p:nvSpPr>
        <p:spPr>
          <a:xfrm>
            <a:off x="4631681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D1590EF-5FE1-4BE9-A1F9-5DA672CFB98F}"/>
              </a:ext>
            </a:extLst>
          </p:cNvPr>
          <p:cNvSpPr txBox="1"/>
          <p:nvPr/>
        </p:nvSpPr>
        <p:spPr>
          <a:xfrm>
            <a:off x="5469826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C6EE594-3460-44F6-B5A7-360C276331FD}"/>
              </a:ext>
            </a:extLst>
          </p:cNvPr>
          <p:cNvSpPr txBox="1"/>
          <p:nvPr/>
        </p:nvSpPr>
        <p:spPr>
          <a:xfrm>
            <a:off x="4327058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818682F-21A0-4D4C-B7DF-B23518BC2A1D}"/>
              </a:ext>
            </a:extLst>
          </p:cNvPr>
          <p:cNvSpPr txBox="1"/>
          <p:nvPr/>
        </p:nvSpPr>
        <p:spPr>
          <a:xfrm>
            <a:off x="6833549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7FE14AD-6100-4F6D-AC38-88BAED415AF7}"/>
              </a:ext>
            </a:extLst>
          </p:cNvPr>
          <p:cNvSpPr txBox="1"/>
          <p:nvPr/>
        </p:nvSpPr>
        <p:spPr>
          <a:xfrm>
            <a:off x="8237259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FF44108-6221-4BD1-80AB-2BB769F24C35}"/>
              </a:ext>
            </a:extLst>
          </p:cNvPr>
          <p:cNvSpPr txBox="1"/>
          <p:nvPr/>
        </p:nvSpPr>
        <p:spPr>
          <a:xfrm>
            <a:off x="4674441" y="110344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0FB9B87-4F22-4E16-8E8A-7ED58448EB88}"/>
              </a:ext>
            </a:extLst>
          </p:cNvPr>
          <p:cNvSpPr txBox="1"/>
          <p:nvPr/>
        </p:nvSpPr>
        <p:spPr>
          <a:xfrm>
            <a:off x="9084086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F8E7E4A-146C-4280-8558-AA040B7973E6}"/>
              </a:ext>
            </a:extLst>
          </p:cNvPr>
          <p:cNvSpPr txBox="1"/>
          <p:nvPr/>
        </p:nvSpPr>
        <p:spPr>
          <a:xfrm>
            <a:off x="7451942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03B266E-4F88-4740-ADB3-B82BF97ED96A}"/>
              </a:ext>
            </a:extLst>
          </p:cNvPr>
          <p:cNvSpPr txBox="1"/>
          <p:nvPr/>
        </p:nvSpPr>
        <p:spPr>
          <a:xfrm>
            <a:off x="4649613" y="788012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73C9021-1826-450A-A82C-BEFA2A2D465B}"/>
              </a:ext>
            </a:extLst>
          </p:cNvPr>
          <p:cNvSpPr txBox="1"/>
          <p:nvPr/>
        </p:nvSpPr>
        <p:spPr>
          <a:xfrm>
            <a:off x="8555782" y="14124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6FCE3C3-E9F2-48B9-A56B-17CB8BDC58BA}"/>
              </a:ext>
            </a:extLst>
          </p:cNvPr>
          <p:cNvSpPr txBox="1"/>
          <p:nvPr/>
        </p:nvSpPr>
        <p:spPr>
          <a:xfrm>
            <a:off x="7159128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3EE8EE7E-AF1E-4F2B-9519-270E198FDD74}"/>
              </a:ext>
            </a:extLst>
          </p:cNvPr>
          <p:cNvSpPr txBox="1"/>
          <p:nvPr/>
        </p:nvSpPr>
        <p:spPr>
          <a:xfrm>
            <a:off x="2906950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DC0C653-91F0-4F2B-8E16-30805428531E}"/>
              </a:ext>
            </a:extLst>
          </p:cNvPr>
          <p:cNvSpPr txBox="1"/>
          <p:nvPr/>
        </p:nvSpPr>
        <p:spPr>
          <a:xfrm>
            <a:off x="4348307" y="110344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㉗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D1516A11-5747-4F3A-885A-60CF9ACD2954}"/>
              </a:ext>
            </a:extLst>
          </p:cNvPr>
          <p:cNvSpPr txBox="1"/>
          <p:nvPr/>
        </p:nvSpPr>
        <p:spPr>
          <a:xfrm>
            <a:off x="1797929" y="170608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3B5527BE-78BD-492F-8713-4636B0EEEFF9}"/>
              </a:ext>
            </a:extLst>
          </p:cNvPr>
          <p:cNvSpPr/>
          <p:nvPr/>
        </p:nvSpPr>
        <p:spPr>
          <a:xfrm>
            <a:off x="4959352" y="2162974"/>
            <a:ext cx="314110" cy="31411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3CDE5178-6855-466E-8F4C-6AEAB7F6F28D}"/>
              </a:ext>
            </a:extLst>
          </p:cNvPr>
          <p:cNvSpPr/>
          <p:nvPr/>
        </p:nvSpPr>
        <p:spPr>
          <a:xfrm>
            <a:off x="4859384" y="1590290"/>
            <a:ext cx="576826" cy="61552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E867C40-F1C6-45B4-9E8D-B7A7F904C643}"/>
              </a:ext>
            </a:extLst>
          </p:cNvPr>
          <p:cNvSpPr txBox="1"/>
          <p:nvPr/>
        </p:nvSpPr>
        <p:spPr>
          <a:xfrm>
            <a:off x="5552784" y="3447284"/>
            <a:ext cx="6264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(27</a:t>
            </a:r>
            <a:r>
              <a:rPr kumimoji="1" lang="ja-JP" altLang="en-US" sz="4400" dirty="0"/>
              <a:t>人＋１</a:t>
            </a:r>
            <a:r>
              <a:rPr kumimoji="1" lang="en-US" altLang="ja-JP" sz="4400" dirty="0"/>
              <a:t>)÷2</a:t>
            </a:r>
            <a:r>
              <a:rPr kumimoji="1" lang="ja-JP" altLang="en-US" sz="4400" dirty="0"/>
              <a:t>＝</a:t>
            </a:r>
            <a:r>
              <a:rPr kumimoji="1" lang="en-US" altLang="ja-JP" sz="4400" dirty="0"/>
              <a:t>14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5943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32" grpId="0"/>
      <p:bldP spid="34" grpId="0"/>
      <p:bldP spid="36" grpId="0"/>
      <p:bldP spid="38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7" grpId="0"/>
      <p:bldP spid="58" grpId="0"/>
      <p:bldP spid="60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2" grpId="0" animBg="1"/>
      <p:bldP spid="37" grpId="0" animBg="1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図 62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E3E7F7F-8027-490F-8C32-FC7F41B4B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4726463"/>
            <a:ext cx="10084340" cy="187064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96B6DCB0-83AE-442D-9801-5F8EB16D8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802" y="2671037"/>
            <a:ext cx="10044064" cy="1583629"/>
          </a:xfrm>
          <a:prstGeom prst="rect">
            <a:avLst/>
          </a:prstGeom>
        </p:spPr>
      </p:pic>
      <p:pic>
        <p:nvPicPr>
          <p:cNvPr id="65" name="図 6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157E9BE-5FEE-4426-B3D2-3312D25E1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78" y="560736"/>
            <a:ext cx="10057993" cy="175208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914BD9A-7270-4E6B-ADC5-2E729AC1CCBF}"/>
              </a:ext>
            </a:extLst>
          </p:cNvPr>
          <p:cNvSpPr txBox="1"/>
          <p:nvPr/>
        </p:nvSpPr>
        <p:spPr>
          <a:xfrm>
            <a:off x="2113940" y="2143184"/>
            <a:ext cx="5821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組の平均値 </a:t>
            </a:r>
            <a:r>
              <a:rPr kumimoji="1" lang="en-US" altLang="ja-JP" sz="2800" b="1" dirty="0"/>
              <a:t>26</a:t>
            </a:r>
            <a:r>
              <a:rPr lang="en-US" altLang="ja-JP" sz="2800" b="1" dirty="0"/>
              <a:t>m</a:t>
            </a:r>
            <a:r>
              <a:rPr lang="ja-JP" altLang="en-US" sz="2800" b="1" dirty="0"/>
              <a:t>　中央値</a:t>
            </a:r>
            <a:r>
              <a:rPr lang="en-US" altLang="ja-JP" sz="2800" b="1" dirty="0"/>
              <a:t>26m</a:t>
            </a:r>
            <a:endParaRPr kumimoji="1" lang="ja-JP" altLang="en-US" sz="1600" b="1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2CBDC7E-15AB-469F-9A90-E34DB5219384}"/>
              </a:ext>
            </a:extLst>
          </p:cNvPr>
          <p:cNvSpPr txBox="1"/>
          <p:nvPr/>
        </p:nvSpPr>
        <p:spPr>
          <a:xfrm>
            <a:off x="2038127" y="4165117"/>
            <a:ext cx="564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2</a:t>
            </a:r>
            <a:r>
              <a:rPr kumimoji="1" lang="ja-JP" altLang="en-US" sz="2800" b="1" dirty="0"/>
              <a:t>組の平均値 </a:t>
            </a:r>
            <a:r>
              <a:rPr kumimoji="1" lang="en-US" altLang="ja-JP" sz="2800" b="1" dirty="0"/>
              <a:t>26.5m</a:t>
            </a:r>
            <a:r>
              <a:rPr kumimoji="1" lang="ja-JP" altLang="en-US" sz="2800" b="1" dirty="0"/>
              <a:t>　中央値</a:t>
            </a:r>
            <a:r>
              <a:rPr kumimoji="1" lang="en-US" altLang="ja-JP" sz="2800" b="1" dirty="0"/>
              <a:t>27m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B88994AD-2B2F-40CB-8C4A-183B4E6B445D}"/>
              </a:ext>
            </a:extLst>
          </p:cNvPr>
          <p:cNvSpPr txBox="1"/>
          <p:nvPr/>
        </p:nvSpPr>
        <p:spPr>
          <a:xfrm>
            <a:off x="2361674" y="6433479"/>
            <a:ext cx="5310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3</a:t>
            </a:r>
            <a:r>
              <a:rPr kumimoji="1" lang="ja-JP" altLang="en-US" sz="2800" b="1" dirty="0"/>
              <a:t>組の平均値 </a:t>
            </a:r>
            <a:r>
              <a:rPr kumimoji="1" lang="en-US" altLang="ja-JP" sz="2800" b="1" dirty="0"/>
              <a:t>27m</a:t>
            </a:r>
            <a:r>
              <a:rPr kumimoji="1" lang="ja-JP" altLang="en-US" sz="2800" b="1" dirty="0"/>
              <a:t>　中央値</a:t>
            </a:r>
            <a:r>
              <a:rPr kumimoji="1" lang="en-US" altLang="ja-JP" sz="2800" b="1" dirty="0"/>
              <a:t>25m</a:t>
            </a:r>
            <a:endParaRPr kumimoji="1" lang="ja-JP" altLang="en-US" sz="1600" b="1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847B1505-4508-468D-8E19-3B98E809DA0F}"/>
              </a:ext>
            </a:extLst>
          </p:cNvPr>
          <p:cNvSpPr txBox="1"/>
          <p:nvPr/>
        </p:nvSpPr>
        <p:spPr>
          <a:xfrm>
            <a:off x="75476" y="82643"/>
            <a:ext cx="12116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平均値をあらわすところに印をかき，左右の</a:t>
            </a:r>
            <a:r>
              <a:rPr kumimoji="1" lang="ja-JP" altLang="en-US" sz="3200" b="1" dirty="0"/>
              <a:t>ちらばりのようす</a:t>
            </a:r>
            <a:r>
              <a:rPr kumimoji="1" lang="ja-JP" altLang="en-US" sz="3200" dirty="0"/>
              <a:t>を調べましょう。</a:t>
            </a:r>
            <a:endParaRPr kumimoji="1" lang="ja-JP" altLang="en-US" dirty="0"/>
          </a:p>
        </p:txBody>
      </p: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4FFE8907-7932-4D8D-933A-436A0AA8C78D}"/>
              </a:ext>
            </a:extLst>
          </p:cNvPr>
          <p:cNvCxnSpPr>
            <a:cxnSpLocks/>
          </p:cNvCxnSpPr>
          <p:nvPr/>
        </p:nvCxnSpPr>
        <p:spPr>
          <a:xfrm flipV="1">
            <a:off x="5141168" y="1941946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F735E7AC-8CE0-436E-A0F3-C4C9431C9058}"/>
              </a:ext>
            </a:extLst>
          </p:cNvPr>
          <p:cNvCxnSpPr>
            <a:cxnSpLocks/>
          </p:cNvCxnSpPr>
          <p:nvPr/>
        </p:nvCxnSpPr>
        <p:spPr>
          <a:xfrm flipV="1">
            <a:off x="5274077" y="3857835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192F9D17-B37C-4D7D-8413-6E166AE15754}"/>
              </a:ext>
            </a:extLst>
          </p:cNvPr>
          <p:cNvCxnSpPr>
            <a:cxnSpLocks/>
          </p:cNvCxnSpPr>
          <p:nvPr/>
        </p:nvCxnSpPr>
        <p:spPr>
          <a:xfrm flipV="1">
            <a:off x="5371322" y="6171869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四角形: 角を丸くする 129">
            <a:extLst>
              <a:ext uri="{FF2B5EF4-FFF2-40B4-BE49-F238E27FC236}">
                <a16:creationId xmlns:a16="http://schemas.microsoft.com/office/drawing/2014/main" id="{D4637C00-DA32-4AE0-9CB9-400EF2B45445}"/>
              </a:ext>
            </a:extLst>
          </p:cNvPr>
          <p:cNvSpPr/>
          <p:nvPr/>
        </p:nvSpPr>
        <p:spPr>
          <a:xfrm>
            <a:off x="2072642" y="4763300"/>
            <a:ext cx="3271514" cy="14530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四角形: 角を丸くする 131">
            <a:extLst>
              <a:ext uri="{FF2B5EF4-FFF2-40B4-BE49-F238E27FC236}">
                <a16:creationId xmlns:a16="http://schemas.microsoft.com/office/drawing/2014/main" id="{3477775B-9401-46CA-AA90-6A069775055B}"/>
              </a:ext>
            </a:extLst>
          </p:cNvPr>
          <p:cNvSpPr/>
          <p:nvPr/>
        </p:nvSpPr>
        <p:spPr>
          <a:xfrm>
            <a:off x="5406068" y="4763298"/>
            <a:ext cx="3271514" cy="145307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DCA71204-5825-440E-A1A3-8EB430356C1A}"/>
              </a:ext>
            </a:extLst>
          </p:cNvPr>
          <p:cNvSpPr/>
          <p:nvPr/>
        </p:nvSpPr>
        <p:spPr>
          <a:xfrm>
            <a:off x="2764228" y="2671037"/>
            <a:ext cx="2457328" cy="12520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5781DD13-9DE3-43D0-AA52-5928CD84EAA6}"/>
              </a:ext>
            </a:extLst>
          </p:cNvPr>
          <p:cNvSpPr/>
          <p:nvPr/>
        </p:nvSpPr>
        <p:spPr>
          <a:xfrm>
            <a:off x="5274077" y="2671037"/>
            <a:ext cx="2660883" cy="12520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四角形: 角を丸くする 137">
            <a:extLst>
              <a:ext uri="{FF2B5EF4-FFF2-40B4-BE49-F238E27FC236}">
                <a16:creationId xmlns:a16="http://schemas.microsoft.com/office/drawing/2014/main" id="{8D65D521-922B-4FDC-BF55-E4D3897E5A62}"/>
              </a:ext>
            </a:extLst>
          </p:cNvPr>
          <p:cNvSpPr/>
          <p:nvPr/>
        </p:nvSpPr>
        <p:spPr>
          <a:xfrm>
            <a:off x="1779030" y="662990"/>
            <a:ext cx="3320548" cy="12736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1E1D314E-50E4-4ACB-9642-BFE6BBD5AC5F}"/>
              </a:ext>
            </a:extLst>
          </p:cNvPr>
          <p:cNvSpPr/>
          <p:nvPr/>
        </p:nvSpPr>
        <p:spPr>
          <a:xfrm>
            <a:off x="5151151" y="680719"/>
            <a:ext cx="3759165" cy="12558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5870136-A9AC-4EE6-8F43-EFBFB607EE6B}"/>
              </a:ext>
            </a:extLst>
          </p:cNvPr>
          <p:cNvSpPr txBox="1"/>
          <p:nvPr/>
        </p:nvSpPr>
        <p:spPr>
          <a:xfrm>
            <a:off x="382464" y="1090007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１組</a:t>
            </a:r>
            <a:endParaRPr kumimoji="1" lang="ja-JP" altLang="en-US" sz="2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05959C2-4BE6-4CC4-83D3-5B18A58A5FFC}"/>
              </a:ext>
            </a:extLst>
          </p:cNvPr>
          <p:cNvSpPr txBox="1"/>
          <p:nvPr/>
        </p:nvSpPr>
        <p:spPr>
          <a:xfrm>
            <a:off x="404438" y="2973920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２</a:t>
            </a:r>
            <a:r>
              <a:rPr kumimoji="1" lang="ja-JP" altLang="en-US" sz="3600" b="1" dirty="0"/>
              <a:t>組</a:t>
            </a:r>
            <a:endParaRPr kumimoji="1" lang="ja-JP" altLang="en-US" sz="2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02D59F-96D8-45CF-95C7-A3AB26FCCA99}"/>
              </a:ext>
            </a:extLst>
          </p:cNvPr>
          <p:cNvSpPr txBox="1"/>
          <p:nvPr/>
        </p:nvSpPr>
        <p:spPr>
          <a:xfrm>
            <a:off x="404438" y="5166667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３</a:t>
            </a:r>
            <a:r>
              <a:rPr kumimoji="1" lang="ja-JP" altLang="en-US" sz="3600" b="1" dirty="0"/>
              <a:t>組</a:t>
            </a:r>
            <a:endParaRPr kumimoji="1" lang="ja-JP" altLang="en-US" sz="2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678CE73-AB7E-4FD9-8807-5880B255100F}"/>
              </a:ext>
            </a:extLst>
          </p:cNvPr>
          <p:cNvSpPr txBox="1"/>
          <p:nvPr/>
        </p:nvSpPr>
        <p:spPr>
          <a:xfrm>
            <a:off x="9519844" y="2188435"/>
            <a:ext cx="2660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ちらばり</a:t>
            </a:r>
            <a:r>
              <a:rPr lang="ja-JP" altLang="en-US" sz="3600" b="1" dirty="0"/>
              <a:t>の範囲</a:t>
            </a:r>
            <a:endParaRPr kumimoji="1" lang="ja-JP" altLang="en-US" sz="20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597B66F-21AF-40E9-A0C3-D33194143BC8}"/>
              </a:ext>
            </a:extLst>
          </p:cNvPr>
          <p:cNvSpPr txBox="1"/>
          <p:nvPr/>
        </p:nvSpPr>
        <p:spPr>
          <a:xfrm>
            <a:off x="4859392" y="1545734"/>
            <a:ext cx="77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●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559088D-285D-4C70-95CB-3C9DACA71B42}"/>
              </a:ext>
            </a:extLst>
          </p:cNvPr>
          <p:cNvSpPr txBox="1"/>
          <p:nvPr/>
        </p:nvSpPr>
        <p:spPr>
          <a:xfrm>
            <a:off x="5141168" y="3480540"/>
            <a:ext cx="77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●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0E374DB-930C-4844-9A0E-060EF0EFB365}"/>
              </a:ext>
            </a:extLst>
          </p:cNvPr>
          <p:cNvSpPr txBox="1"/>
          <p:nvPr/>
        </p:nvSpPr>
        <p:spPr>
          <a:xfrm>
            <a:off x="4627559" y="5842070"/>
            <a:ext cx="77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●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1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0" grpId="0"/>
      <p:bldP spid="82" grpId="0"/>
      <p:bldP spid="117" grpId="0"/>
      <p:bldP spid="130" grpId="0" animBg="1"/>
      <p:bldP spid="132" grpId="0" animBg="1"/>
      <p:bldP spid="134" grpId="0" animBg="1"/>
      <p:bldP spid="136" grpId="0" animBg="1"/>
      <p:bldP spid="138" grpId="0" animBg="1"/>
      <p:bldP spid="140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EB0E43B-6315-0EC0-DA59-C023FDDA1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81584"/>
              </p:ext>
            </p:extLst>
          </p:nvPr>
        </p:nvGraphicFramePr>
        <p:xfrm>
          <a:off x="2103293" y="13400"/>
          <a:ext cx="7751910" cy="676931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43790">
                  <a:extLst>
                    <a:ext uri="{9D8B030D-6E8A-4147-A177-3AD203B41FA5}">
                      <a16:colId xmlns:a16="http://schemas.microsoft.com/office/drawing/2014/main" val="1933374416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04736005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059478629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696189357"/>
                    </a:ext>
                  </a:extLst>
                </a:gridCol>
                <a:gridCol w="155260">
                  <a:extLst>
                    <a:ext uri="{9D8B030D-6E8A-4147-A177-3AD203B41FA5}">
                      <a16:colId xmlns:a16="http://schemas.microsoft.com/office/drawing/2014/main" val="1967250674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30867523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3920363687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2728357290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403494335"/>
                    </a:ext>
                  </a:extLst>
                </a:gridCol>
                <a:gridCol w="155260">
                  <a:extLst>
                    <a:ext uri="{9D8B030D-6E8A-4147-A177-3AD203B41FA5}">
                      <a16:colId xmlns:a16="http://schemas.microsoft.com/office/drawing/2014/main" val="2733102837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597226394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655635860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666535615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011750547"/>
                    </a:ext>
                  </a:extLst>
                </a:gridCol>
              </a:tblGrid>
              <a:tr h="38158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ソフトボール投げの結果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095764"/>
                  </a:ext>
                </a:extLst>
              </a:tr>
              <a:tr h="3918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08671"/>
                  </a:ext>
                </a:extLst>
              </a:tr>
              <a:tr h="5568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きょり</a:t>
                      </a:r>
                      <a:br>
                        <a:rPr lang="ja-JP" altLang="en-US" sz="1400" u="none" strike="noStrike" dirty="0">
                          <a:effectLst/>
                        </a:rPr>
                      </a:br>
                      <a:r>
                        <a:rPr lang="en-US" altLang="ja-JP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きょり</a:t>
                      </a:r>
                      <a:br>
                        <a:rPr lang="ja-JP" altLang="en-US" sz="1400" u="none" strike="noStrike" dirty="0">
                          <a:effectLst/>
                        </a:rPr>
                      </a:br>
                      <a:r>
                        <a:rPr lang="en-US" altLang="ja-JP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58638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19191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⑯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⑯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⑯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656455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358095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09234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⑤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⑤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⑤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38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059099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40078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269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826554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38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15846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41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894589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⑪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⑪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⑪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2905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5577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㉗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㉗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㉗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200543"/>
                  </a:ext>
                </a:extLst>
              </a:tr>
              <a:tr h="3918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㉘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㉘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㉘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32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8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EB0E43B-6315-0EC0-DA59-C023FDDA1872}"/>
              </a:ext>
            </a:extLst>
          </p:cNvPr>
          <p:cNvGraphicFramePr>
            <a:graphicFrameLocks noGrp="1"/>
          </p:cNvGraphicFramePr>
          <p:nvPr/>
        </p:nvGraphicFramePr>
        <p:xfrm>
          <a:off x="2103293" y="13400"/>
          <a:ext cx="7751910" cy="676931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43790">
                  <a:extLst>
                    <a:ext uri="{9D8B030D-6E8A-4147-A177-3AD203B41FA5}">
                      <a16:colId xmlns:a16="http://schemas.microsoft.com/office/drawing/2014/main" val="1933374416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04736005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059478629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696189357"/>
                    </a:ext>
                  </a:extLst>
                </a:gridCol>
                <a:gridCol w="155260">
                  <a:extLst>
                    <a:ext uri="{9D8B030D-6E8A-4147-A177-3AD203B41FA5}">
                      <a16:colId xmlns:a16="http://schemas.microsoft.com/office/drawing/2014/main" val="1967250674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30867523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3920363687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2728357290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403494335"/>
                    </a:ext>
                  </a:extLst>
                </a:gridCol>
                <a:gridCol w="155260">
                  <a:extLst>
                    <a:ext uri="{9D8B030D-6E8A-4147-A177-3AD203B41FA5}">
                      <a16:colId xmlns:a16="http://schemas.microsoft.com/office/drawing/2014/main" val="2733102837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597226394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655635860"/>
                    </a:ext>
                  </a:extLst>
                </a:gridCol>
                <a:gridCol w="354880">
                  <a:extLst>
                    <a:ext uri="{9D8B030D-6E8A-4147-A177-3AD203B41FA5}">
                      <a16:colId xmlns:a16="http://schemas.microsoft.com/office/drawing/2014/main" val="1666535615"/>
                    </a:ext>
                  </a:extLst>
                </a:gridCol>
                <a:gridCol w="887200">
                  <a:extLst>
                    <a:ext uri="{9D8B030D-6E8A-4147-A177-3AD203B41FA5}">
                      <a16:colId xmlns:a16="http://schemas.microsoft.com/office/drawing/2014/main" val="2011750547"/>
                    </a:ext>
                  </a:extLst>
                </a:gridCol>
              </a:tblGrid>
              <a:tr h="38158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ソフトボール投げの結果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095764"/>
                  </a:ext>
                </a:extLst>
              </a:tr>
              <a:tr h="3918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r>
                        <a:rPr lang="ja-JP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r>
                        <a:rPr lang="ja-JP" altLang="en-US" sz="1800" u="none" strike="noStrike" dirty="0">
                          <a:effectLst/>
                        </a:rPr>
                        <a:t>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40434" marR="140434" marT="70217" marB="702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08671"/>
                  </a:ext>
                </a:extLst>
              </a:tr>
              <a:tr h="5568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きょり</a:t>
                      </a:r>
                      <a:br>
                        <a:rPr lang="ja-JP" altLang="en-US" sz="1400" u="none" strike="noStrike" dirty="0">
                          <a:effectLst/>
                        </a:rPr>
                      </a:br>
                      <a:r>
                        <a:rPr lang="en-US" altLang="ja-JP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きょり</a:t>
                      </a:r>
                      <a:br>
                        <a:rPr lang="ja-JP" altLang="en-US" sz="1400" u="none" strike="noStrike">
                          <a:effectLst/>
                        </a:rPr>
                      </a:br>
                      <a:r>
                        <a:rPr lang="en-US" altLang="ja-JP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</a:rPr>
                        <a:t>番号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きょり</a:t>
                      </a:r>
                      <a:br>
                        <a:rPr lang="ja-JP" altLang="en-US" sz="1400" u="none" strike="noStrike" dirty="0">
                          <a:effectLst/>
                        </a:rPr>
                      </a:br>
                      <a:r>
                        <a:rPr lang="en-US" altLang="ja-JP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58638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①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⑮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19191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⑯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⑯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②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⑯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656455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③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⑰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358095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④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⑱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09234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⑤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⑤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⑤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38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⑲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059099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⑥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40078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⑦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㉑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269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⑧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㉒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826554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⑨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38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㉓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15846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41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⑩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㉔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894589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⑪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⑪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⑪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㉕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29052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⑫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18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55777"/>
                  </a:ext>
                </a:extLst>
              </a:tr>
              <a:tr h="381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㉗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㉗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⑬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40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㉗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200543"/>
                  </a:ext>
                </a:extLst>
              </a:tr>
              <a:tr h="3918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effectLst/>
                        </a:rPr>
                        <a:t>37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㉘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21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㉘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⑭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33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㉘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313" marR="10313" marT="10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325778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8412E400-F42A-9FBC-76AB-A88E254FC6D1}"/>
              </a:ext>
            </a:extLst>
          </p:cNvPr>
          <p:cNvSpPr/>
          <p:nvPr/>
        </p:nvSpPr>
        <p:spPr>
          <a:xfrm>
            <a:off x="2674829" y="4807631"/>
            <a:ext cx="466928" cy="44387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F58690A-8219-FD61-EF82-1AE53F28705B}"/>
              </a:ext>
            </a:extLst>
          </p:cNvPr>
          <p:cNvSpPr/>
          <p:nvPr/>
        </p:nvSpPr>
        <p:spPr>
          <a:xfrm>
            <a:off x="5227750" y="2469355"/>
            <a:ext cx="569166" cy="54106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2A41FDE-2389-52F4-A5B7-5C7C66131454}"/>
              </a:ext>
            </a:extLst>
          </p:cNvPr>
          <p:cNvSpPr/>
          <p:nvPr/>
        </p:nvSpPr>
        <p:spPr>
          <a:xfrm>
            <a:off x="7928768" y="4819469"/>
            <a:ext cx="466928" cy="44387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02DBF963-DC39-90AE-8181-C3E9F4D4ACD5}"/>
              </a:ext>
            </a:extLst>
          </p:cNvPr>
          <p:cNvSpPr/>
          <p:nvPr/>
        </p:nvSpPr>
        <p:spPr>
          <a:xfrm>
            <a:off x="7928768" y="5962986"/>
            <a:ext cx="466928" cy="44387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D371E62-1C42-154F-1A89-2E482EBEF870}"/>
              </a:ext>
            </a:extLst>
          </p:cNvPr>
          <p:cNvSpPr/>
          <p:nvPr/>
        </p:nvSpPr>
        <p:spPr>
          <a:xfrm>
            <a:off x="3853399" y="4872758"/>
            <a:ext cx="569167" cy="34726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C6734A0-6EAF-03E0-C6B4-27C89C94E226}"/>
              </a:ext>
            </a:extLst>
          </p:cNvPr>
          <p:cNvSpPr/>
          <p:nvPr/>
        </p:nvSpPr>
        <p:spPr>
          <a:xfrm>
            <a:off x="6508079" y="4872758"/>
            <a:ext cx="569167" cy="34726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0921F88-DA27-D99E-33BC-FF703AB3AA33}"/>
              </a:ext>
            </a:extLst>
          </p:cNvPr>
          <p:cNvSpPr/>
          <p:nvPr/>
        </p:nvSpPr>
        <p:spPr>
          <a:xfrm>
            <a:off x="7907873" y="1415407"/>
            <a:ext cx="508717" cy="42650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2AFA74-40D0-4993-88D7-CF720B21CB8D}"/>
              </a:ext>
            </a:extLst>
          </p:cNvPr>
          <p:cNvSpPr txBox="1"/>
          <p:nvPr/>
        </p:nvSpPr>
        <p:spPr>
          <a:xfrm>
            <a:off x="1981566" y="420044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6065DA-B315-B205-B05E-3B572F144846}"/>
              </a:ext>
            </a:extLst>
          </p:cNvPr>
          <p:cNvSpPr txBox="1"/>
          <p:nvPr/>
        </p:nvSpPr>
        <p:spPr>
          <a:xfrm>
            <a:off x="3430096" y="529534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00FFFF"/>
                </a:highlight>
              </a:rPr>
              <a:t>最小値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E24581-ABDC-B0B5-DFB8-D006CDD0DAFD}"/>
              </a:ext>
            </a:extLst>
          </p:cNvPr>
          <p:cNvSpPr txBox="1"/>
          <p:nvPr/>
        </p:nvSpPr>
        <p:spPr>
          <a:xfrm>
            <a:off x="4680228" y="188458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8E7798-2C6B-2925-D346-232D514DEDA0}"/>
              </a:ext>
            </a:extLst>
          </p:cNvPr>
          <p:cNvSpPr txBox="1"/>
          <p:nvPr/>
        </p:nvSpPr>
        <p:spPr>
          <a:xfrm>
            <a:off x="5785951" y="424132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00FFFF"/>
                </a:highlight>
              </a:rPr>
              <a:t>最小値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244421-0230-848A-3D5B-DFF50E663F83}"/>
              </a:ext>
            </a:extLst>
          </p:cNvPr>
          <p:cNvSpPr txBox="1"/>
          <p:nvPr/>
        </p:nvSpPr>
        <p:spPr>
          <a:xfrm>
            <a:off x="7505601" y="190965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00FFFF"/>
                </a:highlight>
              </a:rPr>
              <a:t>最小値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7B3DE6E-663B-80E5-E945-497FDDD53059}"/>
              </a:ext>
            </a:extLst>
          </p:cNvPr>
          <p:cNvSpPr txBox="1"/>
          <p:nvPr/>
        </p:nvSpPr>
        <p:spPr>
          <a:xfrm>
            <a:off x="7505601" y="537157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highlight>
                  <a:srgbClr val="FFFF00"/>
                </a:highlight>
              </a:rPr>
              <a:t>最大値</a:t>
            </a:r>
          </a:p>
        </p:txBody>
      </p:sp>
    </p:spTree>
    <p:extLst>
      <p:ext uri="{BB962C8B-B14F-4D97-AF65-F5344CB8AC3E}">
        <p14:creationId xmlns:p14="http://schemas.microsoft.com/office/powerpoint/2010/main" val="165441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9EA99B55-2108-4B15-ADE8-B44EAD668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76" y="2851754"/>
            <a:ext cx="11605260" cy="184404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E84E61-5647-4AB7-89D8-8782649C85A4}"/>
              </a:ext>
            </a:extLst>
          </p:cNvPr>
          <p:cNvSpPr txBox="1"/>
          <p:nvPr/>
        </p:nvSpPr>
        <p:spPr>
          <a:xfrm>
            <a:off x="329476" y="397603"/>
            <a:ext cx="113240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ちらばりのようす</a:t>
            </a:r>
            <a:r>
              <a:rPr lang="ja-JP" altLang="en-US" sz="4400" dirty="0"/>
              <a:t>を下のようにあらわしたものを，</a:t>
            </a:r>
            <a:r>
              <a:rPr lang="ja-JP" altLang="en-US" sz="4800" b="1" dirty="0"/>
              <a:t>ドットプロット</a:t>
            </a:r>
            <a:r>
              <a:rPr lang="ja-JP" altLang="en-US" sz="4400" dirty="0"/>
              <a:t>といいます。</a:t>
            </a:r>
            <a:endParaRPr kumimoji="1" lang="ja-JP" altLang="en-US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75FEFC-0637-4A99-B2B8-1C76900B197E}"/>
              </a:ext>
            </a:extLst>
          </p:cNvPr>
          <p:cNvSpPr txBox="1"/>
          <p:nvPr/>
        </p:nvSpPr>
        <p:spPr>
          <a:xfrm>
            <a:off x="11217096" y="4225344"/>
            <a:ext cx="872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36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68D2EF-8C69-456F-882A-A075F003D6D0}"/>
              </a:ext>
            </a:extLst>
          </p:cNvPr>
          <p:cNvSpPr txBox="1"/>
          <p:nvPr/>
        </p:nvSpPr>
        <p:spPr>
          <a:xfrm>
            <a:off x="329476" y="397603"/>
            <a:ext cx="113240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1</a:t>
            </a:r>
            <a:r>
              <a:rPr lang="ja-JP" altLang="en-US" sz="4400" dirty="0"/>
              <a:t>組の</a:t>
            </a:r>
            <a:r>
              <a:rPr lang="ja-JP" altLang="en-US" sz="4400" b="1" dirty="0"/>
              <a:t>ドットプロット</a:t>
            </a:r>
            <a:r>
              <a:rPr lang="ja-JP" altLang="en-US" sz="4400" dirty="0"/>
              <a:t>をつくって，</a:t>
            </a:r>
            <a:endParaRPr lang="en-US" altLang="ja-JP" sz="4400" dirty="0"/>
          </a:p>
          <a:p>
            <a:r>
              <a:rPr lang="ja-JP" altLang="en-US" sz="4400" b="1" dirty="0"/>
              <a:t>ちらばりのようす</a:t>
            </a:r>
            <a:r>
              <a:rPr lang="ja-JP" altLang="en-US" sz="4400" dirty="0"/>
              <a:t>を調べてみましょう。</a:t>
            </a:r>
            <a:endParaRPr kumimoji="1" lang="ja-JP" altLang="en-US" sz="28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350561-ADA0-420F-8EC3-952F4BBBF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4486727"/>
            <a:ext cx="11689080" cy="88392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420D36-9711-4C9B-8A18-7F58F1540CDB}"/>
              </a:ext>
            </a:extLst>
          </p:cNvPr>
          <p:cNvSpPr txBox="1"/>
          <p:nvPr/>
        </p:nvSpPr>
        <p:spPr>
          <a:xfrm>
            <a:off x="5447489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E02558-EE29-4138-83CD-C1707C34E575}"/>
              </a:ext>
            </a:extLst>
          </p:cNvPr>
          <p:cNvSpPr txBox="1"/>
          <p:nvPr/>
        </p:nvSpPr>
        <p:spPr>
          <a:xfrm>
            <a:off x="5760708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F680F0-33AD-4821-8236-7CC13CF42EF0}"/>
              </a:ext>
            </a:extLst>
          </p:cNvPr>
          <p:cNvSpPr txBox="1"/>
          <p:nvPr/>
        </p:nvSpPr>
        <p:spPr>
          <a:xfrm>
            <a:off x="8233274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2CD7AB-DFA8-4571-BB2A-7E130A9E4DD9}"/>
              </a:ext>
            </a:extLst>
          </p:cNvPr>
          <p:cNvSpPr txBox="1"/>
          <p:nvPr/>
        </p:nvSpPr>
        <p:spPr>
          <a:xfrm>
            <a:off x="4333355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59B122-D6EB-4831-81AD-8E0E1A5177BF}"/>
              </a:ext>
            </a:extLst>
          </p:cNvPr>
          <p:cNvSpPr txBox="1"/>
          <p:nvPr/>
        </p:nvSpPr>
        <p:spPr>
          <a:xfrm>
            <a:off x="5750583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A19059-4044-42EB-828F-373668FFC139}"/>
              </a:ext>
            </a:extLst>
          </p:cNvPr>
          <p:cNvSpPr txBox="1"/>
          <p:nvPr/>
        </p:nvSpPr>
        <p:spPr>
          <a:xfrm>
            <a:off x="7693005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4D808B-B960-48EA-B726-8C4FA617D612}"/>
              </a:ext>
            </a:extLst>
          </p:cNvPr>
          <p:cNvSpPr txBox="1"/>
          <p:nvPr/>
        </p:nvSpPr>
        <p:spPr>
          <a:xfrm>
            <a:off x="1504588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7C795-C12D-4621-8210-CAD6EF7C377B}"/>
              </a:ext>
            </a:extLst>
          </p:cNvPr>
          <p:cNvSpPr txBox="1"/>
          <p:nvPr/>
        </p:nvSpPr>
        <p:spPr>
          <a:xfrm>
            <a:off x="5155370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C519F5-9FDE-4D7D-B5E0-6638F1D7FA23}"/>
              </a:ext>
            </a:extLst>
          </p:cNvPr>
          <p:cNvSpPr txBox="1"/>
          <p:nvPr/>
        </p:nvSpPr>
        <p:spPr>
          <a:xfrm>
            <a:off x="4625474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BF39BB-CAEC-4E09-83DC-D7384A7FFC30}"/>
              </a:ext>
            </a:extLst>
          </p:cNvPr>
          <p:cNvSpPr txBox="1"/>
          <p:nvPr/>
        </p:nvSpPr>
        <p:spPr>
          <a:xfrm>
            <a:off x="3507032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E2C476D-C2A3-46E9-9B83-2BE6D51DE1C9}"/>
              </a:ext>
            </a:extLst>
          </p:cNvPr>
          <p:cNvSpPr txBox="1"/>
          <p:nvPr/>
        </p:nvSpPr>
        <p:spPr>
          <a:xfrm>
            <a:off x="2628940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2D61D0-F8A6-415F-9A7F-049BE9A21747}"/>
              </a:ext>
            </a:extLst>
          </p:cNvPr>
          <p:cNvSpPr txBox="1"/>
          <p:nvPr/>
        </p:nvSpPr>
        <p:spPr>
          <a:xfrm>
            <a:off x="6864717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0A3E55-0EB2-40CC-AB2A-2C85A2B80EF0}"/>
              </a:ext>
            </a:extLst>
          </p:cNvPr>
          <p:cNvSpPr txBox="1"/>
          <p:nvPr/>
        </p:nvSpPr>
        <p:spPr>
          <a:xfrm>
            <a:off x="6854592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33C6FE-4A33-4AEB-A08D-B5C23B7DC0A2}"/>
              </a:ext>
            </a:extLst>
          </p:cNvPr>
          <p:cNvSpPr txBox="1"/>
          <p:nvPr/>
        </p:nvSpPr>
        <p:spPr>
          <a:xfrm>
            <a:off x="4041236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A379C98-C27C-4567-A14E-10083955402A}"/>
              </a:ext>
            </a:extLst>
          </p:cNvPr>
          <p:cNvSpPr txBox="1"/>
          <p:nvPr/>
        </p:nvSpPr>
        <p:spPr>
          <a:xfrm>
            <a:off x="2634983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125EEE7-A2FC-459C-B9C7-89AF32180129}"/>
              </a:ext>
            </a:extLst>
          </p:cNvPr>
          <p:cNvSpPr txBox="1"/>
          <p:nvPr/>
        </p:nvSpPr>
        <p:spPr>
          <a:xfrm>
            <a:off x="7718500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C6D8899-FC22-45FF-A14A-9186CF64734D}"/>
              </a:ext>
            </a:extLst>
          </p:cNvPr>
          <p:cNvSpPr txBox="1"/>
          <p:nvPr/>
        </p:nvSpPr>
        <p:spPr>
          <a:xfrm>
            <a:off x="7156604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128B60F-1DF3-45BD-8E05-F147F520EEC7}"/>
              </a:ext>
            </a:extLst>
          </p:cNvPr>
          <p:cNvSpPr txBox="1"/>
          <p:nvPr/>
        </p:nvSpPr>
        <p:spPr>
          <a:xfrm>
            <a:off x="6261683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85AF563-5607-403F-A73B-ACCCA39A3CBF}"/>
              </a:ext>
            </a:extLst>
          </p:cNvPr>
          <p:cNvSpPr txBox="1"/>
          <p:nvPr/>
        </p:nvSpPr>
        <p:spPr>
          <a:xfrm>
            <a:off x="3519895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1FB4935-78C6-4B47-B240-0734DC8C914A}"/>
              </a:ext>
            </a:extLst>
          </p:cNvPr>
          <p:cNvSpPr txBox="1"/>
          <p:nvPr/>
        </p:nvSpPr>
        <p:spPr>
          <a:xfrm>
            <a:off x="2943528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F8DDC63-282A-4DB5-BD53-491A869408B5}"/>
              </a:ext>
            </a:extLst>
          </p:cNvPr>
          <p:cNvSpPr txBox="1"/>
          <p:nvPr/>
        </p:nvSpPr>
        <p:spPr>
          <a:xfrm>
            <a:off x="9362597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32C813F-1CFF-484A-ADB9-D1449419FEB6}"/>
              </a:ext>
            </a:extLst>
          </p:cNvPr>
          <p:cNvSpPr txBox="1"/>
          <p:nvPr/>
        </p:nvSpPr>
        <p:spPr>
          <a:xfrm>
            <a:off x="5145245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2240BD5-1F37-46E9-B83B-195B3B74EA78}"/>
              </a:ext>
            </a:extLst>
          </p:cNvPr>
          <p:cNvSpPr txBox="1"/>
          <p:nvPr/>
        </p:nvSpPr>
        <p:spPr>
          <a:xfrm>
            <a:off x="1820789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0C0298-C184-4E56-8D9F-FE838BD35E6F}"/>
              </a:ext>
            </a:extLst>
          </p:cNvPr>
          <p:cNvSpPr txBox="1"/>
          <p:nvPr/>
        </p:nvSpPr>
        <p:spPr>
          <a:xfrm>
            <a:off x="7437123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1DC2E2-70A9-4C63-8F8D-51905566224D}"/>
              </a:ext>
            </a:extLst>
          </p:cNvPr>
          <p:cNvSpPr txBox="1"/>
          <p:nvPr/>
        </p:nvSpPr>
        <p:spPr>
          <a:xfrm>
            <a:off x="5447489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3E93983-C1BA-44D6-891A-BCF75E9127EB}"/>
              </a:ext>
            </a:extLst>
          </p:cNvPr>
          <p:cNvSpPr txBox="1"/>
          <p:nvPr/>
        </p:nvSpPr>
        <p:spPr>
          <a:xfrm>
            <a:off x="3224510" y="419683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736ADE-9352-4ABC-A626-6B0A8CBC606D}"/>
              </a:ext>
            </a:extLst>
          </p:cNvPr>
          <p:cNvSpPr txBox="1"/>
          <p:nvPr/>
        </p:nvSpPr>
        <p:spPr>
          <a:xfrm>
            <a:off x="4624565" y="389458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㉗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402CFC1-B5A1-4B04-BB20-FD26C1543E04}"/>
              </a:ext>
            </a:extLst>
          </p:cNvPr>
          <p:cNvSpPr txBox="1"/>
          <p:nvPr/>
        </p:nvSpPr>
        <p:spPr>
          <a:xfrm>
            <a:off x="5164378" y="358130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㉘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EF39179-6F5B-4EC0-B73E-23A8F16FC664}"/>
              </a:ext>
            </a:extLst>
          </p:cNvPr>
          <p:cNvCxnSpPr/>
          <p:nvPr/>
        </p:nvCxnSpPr>
        <p:spPr>
          <a:xfrm flipV="1">
            <a:off x="5407106" y="4996089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FF7D359-0549-47EA-897A-9AC7448B5DD3}"/>
              </a:ext>
            </a:extLst>
          </p:cNvPr>
          <p:cNvSpPr txBox="1"/>
          <p:nvPr/>
        </p:nvSpPr>
        <p:spPr>
          <a:xfrm>
            <a:off x="3973826" y="5495222"/>
            <a:ext cx="307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組の平均値</a:t>
            </a:r>
            <a:endParaRPr kumimoji="1" lang="ja-JP" altLang="en-US" sz="24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6308470-40EF-43E5-AEA8-43F173D26A32}"/>
              </a:ext>
            </a:extLst>
          </p:cNvPr>
          <p:cNvSpPr txBox="1"/>
          <p:nvPr/>
        </p:nvSpPr>
        <p:spPr>
          <a:xfrm>
            <a:off x="375070" y="3227365"/>
            <a:ext cx="112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1</a:t>
            </a:r>
            <a:r>
              <a:rPr kumimoji="1" lang="ja-JP" altLang="en-US" sz="4000" dirty="0"/>
              <a:t>組</a:t>
            </a:r>
            <a:endParaRPr kumimoji="1" lang="ja-JP" altLang="en-US" sz="24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9BDF77E-619F-4F70-ADE3-65CC304B5791}"/>
              </a:ext>
            </a:extLst>
          </p:cNvPr>
          <p:cNvSpPr txBox="1"/>
          <p:nvPr/>
        </p:nvSpPr>
        <p:spPr>
          <a:xfrm>
            <a:off x="11236026" y="5001199"/>
            <a:ext cx="872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7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68D2EF-8C69-456F-882A-A075F003D6D0}"/>
              </a:ext>
            </a:extLst>
          </p:cNvPr>
          <p:cNvSpPr txBox="1"/>
          <p:nvPr/>
        </p:nvSpPr>
        <p:spPr>
          <a:xfrm>
            <a:off x="329476" y="397603"/>
            <a:ext cx="11324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2</a:t>
            </a:r>
            <a:r>
              <a:rPr lang="ja-JP" altLang="en-US" sz="4800" dirty="0"/>
              <a:t>組の</a:t>
            </a:r>
            <a:r>
              <a:rPr lang="ja-JP" altLang="en-US" sz="4800" b="1" dirty="0"/>
              <a:t>ドットプロット</a:t>
            </a:r>
            <a:r>
              <a:rPr lang="ja-JP" altLang="en-US" sz="4800" dirty="0"/>
              <a:t>をつくって，</a:t>
            </a:r>
            <a:endParaRPr lang="en-US" altLang="ja-JP" sz="4800" dirty="0"/>
          </a:p>
          <a:p>
            <a:r>
              <a:rPr lang="ja-JP" altLang="en-US" sz="4800" b="1" dirty="0"/>
              <a:t>ちらばりのようす</a:t>
            </a:r>
            <a:r>
              <a:rPr lang="ja-JP" altLang="en-US" sz="4800" dirty="0"/>
              <a:t>を調べてみましょう。</a:t>
            </a:r>
            <a:endParaRPr kumimoji="1" lang="ja-JP" altLang="en-US" sz="3200" dirty="0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46F31C1A-974F-42BA-B135-BF806A1B0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3" y="4347160"/>
            <a:ext cx="11689080" cy="8839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ACAA7D2-3870-4C9E-A68B-C84624A0A0F6}"/>
              </a:ext>
            </a:extLst>
          </p:cNvPr>
          <p:cNvSpPr txBox="1"/>
          <p:nvPr/>
        </p:nvSpPr>
        <p:spPr>
          <a:xfrm>
            <a:off x="6765344" y="406156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14021B1-858D-489B-A222-607186A71A71}"/>
              </a:ext>
            </a:extLst>
          </p:cNvPr>
          <p:cNvSpPr txBox="1"/>
          <p:nvPr/>
        </p:nvSpPr>
        <p:spPr>
          <a:xfrm>
            <a:off x="3680561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15C36A4-96E4-423A-8A6C-3309D95F4E93}"/>
              </a:ext>
            </a:extLst>
          </p:cNvPr>
          <p:cNvSpPr txBox="1"/>
          <p:nvPr/>
        </p:nvSpPr>
        <p:spPr>
          <a:xfrm>
            <a:off x="5694061" y="342396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89C9435-5217-4648-AD0F-0FD0D0B30CC7}"/>
              </a:ext>
            </a:extLst>
          </p:cNvPr>
          <p:cNvSpPr txBox="1"/>
          <p:nvPr/>
        </p:nvSpPr>
        <p:spPr>
          <a:xfrm>
            <a:off x="5372174" y="405756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D67F04E-DCC3-437C-B0B2-A7A46025A817}"/>
              </a:ext>
            </a:extLst>
          </p:cNvPr>
          <p:cNvSpPr txBox="1"/>
          <p:nvPr/>
        </p:nvSpPr>
        <p:spPr>
          <a:xfrm>
            <a:off x="7339290" y="3725612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F8E6968-397C-4F44-8FF7-D4D245B21839}"/>
              </a:ext>
            </a:extLst>
          </p:cNvPr>
          <p:cNvSpPr txBox="1"/>
          <p:nvPr/>
        </p:nvSpPr>
        <p:spPr>
          <a:xfrm>
            <a:off x="2544991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A652EF0-AD13-471E-8647-9372A9B88E86}"/>
              </a:ext>
            </a:extLst>
          </p:cNvPr>
          <p:cNvSpPr txBox="1"/>
          <p:nvPr/>
        </p:nvSpPr>
        <p:spPr>
          <a:xfrm>
            <a:off x="7915962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502FB09-5253-4EBA-827E-B1849A78971A}"/>
              </a:ext>
            </a:extLst>
          </p:cNvPr>
          <p:cNvSpPr txBox="1"/>
          <p:nvPr/>
        </p:nvSpPr>
        <p:spPr>
          <a:xfrm>
            <a:off x="4839194" y="406198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1D1B2E7-5291-4AB6-B9C7-8367A7CF7F17}"/>
              </a:ext>
            </a:extLst>
          </p:cNvPr>
          <p:cNvSpPr txBox="1"/>
          <p:nvPr/>
        </p:nvSpPr>
        <p:spPr>
          <a:xfrm>
            <a:off x="6200594" y="406176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59807AC-3CC3-4275-A1FD-4259D140C8C9}"/>
              </a:ext>
            </a:extLst>
          </p:cNvPr>
          <p:cNvSpPr txBox="1"/>
          <p:nvPr/>
        </p:nvSpPr>
        <p:spPr>
          <a:xfrm>
            <a:off x="4037713" y="372942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9E9F0DB-943A-423D-BF44-058D4BF27629}"/>
              </a:ext>
            </a:extLst>
          </p:cNvPr>
          <p:cNvSpPr txBox="1"/>
          <p:nvPr/>
        </p:nvSpPr>
        <p:spPr>
          <a:xfrm>
            <a:off x="5696737" y="408302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57F0051-97E5-4E6D-93E7-BC46ABF3B44C}"/>
              </a:ext>
            </a:extLst>
          </p:cNvPr>
          <p:cNvSpPr txBox="1"/>
          <p:nvPr/>
        </p:nvSpPr>
        <p:spPr>
          <a:xfrm>
            <a:off x="4583344" y="40619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44145F-8076-494E-B53D-7DFB8DD0B41D}"/>
              </a:ext>
            </a:extLst>
          </p:cNvPr>
          <p:cNvSpPr txBox="1"/>
          <p:nvPr/>
        </p:nvSpPr>
        <p:spPr>
          <a:xfrm>
            <a:off x="8208967" y="402193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904B9AF-810C-4CA0-8AE5-2180749F6B42}"/>
              </a:ext>
            </a:extLst>
          </p:cNvPr>
          <p:cNvSpPr txBox="1"/>
          <p:nvPr/>
        </p:nvSpPr>
        <p:spPr>
          <a:xfrm>
            <a:off x="2869181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C06A886-C806-4FF9-9E34-9EEE447FBF0B}"/>
              </a:ext>
            </a:extLst>
          </p:cNvPr>
          <p:cNvSpPr txBox="1"/>
          <p:nvPr/>
        </p:nvSpPr>
        <p:spPr>
          <a:xfrm>
            <a:off x="7332719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544592C-FE85-42D6-8CB1-07A5B73AEEEE}"/>
              </a:ext>
            </a:extLst>
          </p:cNvPr>
          <p:cNvSpPr txBox="1"/>
          <p:nvPr/>
        </p:nvSpPr>
        <p:spPr>
          <a:xfrm>
            <a:off x="7044278" y="372566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68C337B-99DA-448D-A0E3-E829CFD51512}"/>
              </a:ext>
            </a:extLst>
          </p:cNvPr>
          <p:cNvSpPr txBox="1"/>
          <p:nvPr/>
        </p:nvSpPr>
        <p:spPr>
          <a:xfrm>
            <a:off x="5368574" y="375623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2A2A78A-8F3F-44B2-9E29-E9656264F617}"/>
              </a:ext>
            </a:extLst>
          </p:cNvPr>
          <p:cNvSpPr txBox="1"/>
          <p:nvPr/>
        </p:nvSpPr>
        <p:spPr>
          <a:xfrm>
            <a:off x="4303157" y="40619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84665E0-678B-4A2D-BF11-572E365FC2CF}"/>
              </a:ext>
            </a:extLst>
          </p:cNvPr>
          <p:cNvSpPr txBox="1"/>
          <p:nvPr/>
        </p:nvSpPr>
        <p:spPr>
          <a:xfrm>
            <a:off x="3172395" y="403651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1275849-7FA1-4BA6-BDE1-DE700681597D}"/>
              </a:ext>
            </a:extLst>
          </p:cNvPr>
          <p:cNvSpPr txBox="1"/>
          <p:nvPr/>
        </p:nvSpPr>
        <p:spPr>
          <a:xfrm>
            <a:off x="7033143" y="405041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31C9382-2AC0-48DA-8CA8-68B361A9D2DF}"/>
              </a:ext>
            </a:extLst>
          </p:cNvPr>
          <p:cNvSpPr txBox="1"/>
          <p:nvPr/>
        </p:nvSpPr>
        <p:spPr>
          <a:xfrm>
            <a:off x="3194854" y="372943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990B8A3-55E0-4F27-82E6-CE9DF6720459}"/>
              </a:ext>
            </a:extLst>
          </p:cNvPr>
          <p:cNvSpPr txBox="1"/>
          <p:nvPr/>
        </p:nvSpPr>
        <p:spPr>
          <a:xfrm>
            <a:off x="2869181" y="37325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BAEF1FE-FDB7-49F2-B8BB-C5B063C9C364}"/>
              </a:ext>
            </a:extLst>
          </p:cNvPr>
          <p:cNvSpPr txBox="1"/>
          <p:nvPr/>
        </p:nvSpPr>
        <p:spPr>
          <a:xfrm>
            <a:off x="6500170" y="405756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2CC589E-D0EB-48E3-8169-D12693F3447A}"/>
              </a:ext>
            </a:extLst>
          </p:cNvPr>
          <p:cNvSpPr txBox="1"/>
          <p:nvPr/>
        </p:nvSpPr>
        <p:spPr>
          <a:xfrm>
            <a:off x="5690101" y="375623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D180BB5-4F1D-4612-A108-2853AFFCB422}"/>
              </a:ext>
            </a:extLst>
          </p:cNvPr>
          <p:cNvSpPr txBox="1"/>
          <p:nvPr/>
        </p:nvSpPr>
        <p:spPr>
          <a:xfrm>
            <a:off x="4333181" y="372942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135ACBE-69F2-42A0-B973-E998323EDB8A}"/>
              </a:ext>
            </a:extLst>
          </p:cNvPr>
          <p:cNvSpPr txBox="1"/>
          <p:nvPr/>
        </p:nvSpPr>
        <p:spPr>
          <a:xfrm>
            <a:off x="4015254" y="404603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47002043-D712-482C-A270-28925AE3BE68}"/>
              </a:ext>
            </a:extLst>
          </p:cNvPr>
          <p:cNvCxnSpPr/>
          <p:nvPr/>
        </p:nvCxnSpPr>
        <p:spPr>
          <a:xfrm flipV="1">
            <a:off x="5461122" y="4823387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F19D92F-B350-4DED-9A0A-DAE49F5F3512}"/>
              </a:ext>
            </a:extLst>
          </p:cNvPr>
          <p:cNvSpPr txBox="1"/>
          <p:nvPr/>
        </p:nvSpPr>
        <p:spPr>
          <a:xfrm>
            <a:off x="4027842" y="5322520"/>
            <a:ext cx="307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2</a:t>
            </a:r>
            <a:r>
              <a:rPr kumimoji="1" lang="ja-JP" altLang="en-US" sz="4000" dirty="0"/>
              <a:t>組の平均値</a:t>
            </a:r>
            <a:endParaRPr kumimoji="1" lang="ja-JP" altLang="en-US" sz="24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2DB4D9F-A7D2-4E10-8583-2A8A49572327}"/>
              </a:ext>
            </a:extLst>
          </p:cNvPr>
          <p:cNvSpPr txBox="1"/>
          <p:nvPr/>
        </p:nvSpPr>
        <p:spPr>
          <a:xfrm>
            <a:off x="580940" y="2861826"/>
            <a:ext cx="112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2</a:t>
            </a:r>
            <a:r>
              <a:rPr kumimoji="1" lang="ja-JP" altLang="en-US" sz="4000" dirty="0"/>
              <a:t>組</a:t>
            </a:r>
            <a:endParaRPr kumimoji="1" lang="ja-JP" altLang="en-US" sz="24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38DF32B-8E64-4831-82A6-859568BA37B2}"/>
              </a:ext>
            </a:extLst>
          </p:cNvPr>
          <p:cNvSpPr txBox="1"/>
          <p:nvPr/>
        </p:nvSpPr>
        <p:spPr>
          <a:xfrm>
            <a:off x="11348921" y="4988199"/>
            <a:ext cx="872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1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68D2EF-8C69-456F-882A-A075F003D6D0}"/>
              </a:ext>
            </a:extLst>
          </p:cNvPr>
          <p:cNvSpPr txBox="1"/>
          <p:nvPr/>
        </p:nvSpPr>
        <p:spPr>
          <a:xfrm>
            <a:off x="329476" y="397603"/>
            <a:ext cx="11324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組の</a:t>
            </a:r>
            <a:r>
              <a:rPr lang="ja-JP" altLang="en-US" sz="4800" b="1" dirty="0"/>
              <a:t>ドットプロット</a:t>
            </a:r>
            <a:r>
              <a:rPr lang="ja-JP" altLang="en-US" sz="4800" dirty="0"/>
              <a:t>をつくって，</a:t>
            </a:r>
            <a:endParaRPr lang="en-US" altLang="ja-JP" sz="4800" dirty="0"/>
          </a:p>
          <a:p>
            <a:r>
              <a:rPr lang="ja-JP" altLang="en-US" sz="4800" b="1" dirty="0"/>
              <a:t>ちらばりのようす</a:t>
            </a:r>
            <a:r>
              <a:rPr lang="ja-JP" altLang="en-US" sz="4800" dirty="0"/>
              <a:t>を調べてみましょう。</a:t>
            </a:r>
            <a:endParaRPr kumimoji="1" lang="ja-JP" altLang="en-US" sz="32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598CC5D-0912-407D-A54D-51ACD4C00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4424010"/>
            <a:ext cx="11689080" cy="88392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A5F96AB-63AE-4516-ADB6-412BE6A7F120}"/>
              </a:ext>
            </a:extLst>
          </p:cNvPr>
          <p:cNvSpPr txBox="1"/>
          <p:nvPr/>
        </p:nvSpPr>
        <p:spPr>
          <a:xfrm>
            <a:off x="4918974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⑫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BBAAB0-D52E-42A3-8545-A658541F56C5}"/>
              </a:ext>
            </a:extLst>
          </p:cNvPr>
          <p:cNvSpPr txBox="1"/>
          <p:nvPr/>
        </p:nvSpPr>
        <p:spPr>
          <a:xfrm>
            <a:off x="7188664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⑭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B9E06FE-4420-4CBB-BBDB-D56949B65AC1}"/>
              </a:ext>
            </a:extLst>
          </p:cNvPr>
          <p:cNvSpPr txBox="1"/>
          <p:nvPr/>
        </p:nvSpPr>
        <p:spPr>
          <a:xfrm>
            <a:off x="4327058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⑮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C048F4-B8C4-400C-95EE-4E7000EBFA60}"/>
              </a:ext>
            </a:extLst>
          </p:cNvPr>
          <p:cNvSpPr txBox="1"/>
          <p:nvPr/>
        </p:nvSpPr>
        <p:spPr>
          <a:xfrm>
            <a:off x="5742533" y="419399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㉒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9299D7C-0D0A-4EC8-9291-C8B47B3540D6}"/>
              </a:ext>
            </a:extLst>
          </p:cNvPr>
          <p:cNvSpPr txBox="1"/>
          <p:nvPr/>
        </p:nvSpPr>
        <p:spPr>
          <a:xfrm>
            <a:off x="5992960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㉓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18E31D8-F75D-47A3-ADDB-FAD7B6E48CEE}"/>
              </a:ext>
            </a:extLst>
          </p:cNvPr>
          <p:cNvSpPr txBox="1"/>
          <p:nvPr/>
        </p:nvSpPr>
        <p:spPr>
          <a:xfrm>
            <a:off x="3224765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㉔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8B7BE8A-6D5F-419F-B86A-CB764092E7B6}"/>
              </a:ext>
            </a:extLst>
          </p:cNvPr>
          <p:cNvSpPr txBox="1"/>
          <p:nvPr/>
        </p:nvSpPr>
        <p:spPr>
          <a:xfrm>
            <a:off x="2630152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㉕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3D323DA-419D-49E0-B8CA-B3EA9F6F377B}"/>
              </a:ext>
            </a:extLst>
          </p:cNvPr>
          <p:cNvSpPr txBox="1"/>
          <p:nvPr/>
        </p:nvSpPr>
        <p:spPr>
          <a:xfrm>
            <a:off x="3224765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⑪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1D2474D-B312-412A-AC86-F236C9139F00}"/>
              </a:ext>
            </a:extLst>
          </p:cNvPr>
          <p:cNvSpPr txBox="1"/>
          <p:nvPr/>
        </p:nvSpPr>
        <p:spPr>
          <a:xfrm>
            <a:off x="6005953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③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71E3899-88DD-4F0D-B4DA-E6929970F25D}"/>
              </a:ext>
            </a:extLst>
          </p:cNvPr>
          <p:cNvSpPr txBox="1"/>
          <p:nvPr/>
        </p:nvSpPr>
        <p:spPr>
          <a:xfrm>
            <a:off x="8543974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⑤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4F0CC91-37E5-48E7-854F-BB0FB41A8C06}"/>
              </a:ext>
            </a:extLst>
          </p:cNvPr>
          <p:cNvSpPr txBox="1"/>
          <p:nvPr/>
        </p:nvSpPr>
        <p:spPr>
          <a:xfrm>
            <a:off x="4658629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⑥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C7E9F83-6B20-4E2D-81A4-11C7F1B2816C}"/>
              </a:ext>
            </a:extLst>
          </p:cNvPr>
          <p:cNvSpPr txBox="1"/>
          <p:nvPr/>
        </p:nvSpPr>
        <p:spPr>
          <a:xfrm>
            <a:off x="9093370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⑬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CACA4E2-28D3-489A-85A0-66ADA5075F5D}"/>
              </a:ext>
            </a:extLst>
          </p:cNvPr>
          <p:cNvSpPr txBox="1"/>
          <p:nvPr/>
        </p:nvSpPr>
        <p:spPr>
          <a:xfrm>
            <a:off x="1802142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④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296C79D-9EE2-432B-90AF-6A88C237D2B4}"/>
              </a:ext>
            </a:extLst>
          </p:cNvPr>
          <p:cNvSpPr txBox="1"/>
          <p:nvPr/>
        </p:nvSpPr>
        <p:spPr>
          <a:xfrm>
            <a:off x="4631681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②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8149EB1-A4C1-4CB5-9AD7-C413BD632EA4}"/>
              </a:ext>
            </a:extLst>
          </p:cNvPr>
          <p:cNvSpPr txBox="1"/>
          <p:nvPr/>
        </p:nvSpPr>
        <p:spPr>
          <a:xfrm>
            <a:off x="5469826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⑰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6C98961-DCB0-4B6D-87B9-E96CA8EB6108}"/>
              </a:ext>
            </a:extLst>
          </p:cNvPr>
          <p:cNvSpPr txBox="1"/>
          <p:nvPr/>
        </p:nvSpPr>
        <p:spPr>
          <a:xfrm>
            <a:off x="4327058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⑲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30B865E-D839-47D5-918F-006D324A75C0}"/>
              </a:ext>
            </a:extLst>
          </p:cNvPr>
          <p:cNvSpPr txBox="1"/>
          <p:nvPr/>
        </p:nvSpPr>
        <p:spPr>
          <a:xfrm>
            <a:off x="6833549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⑳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6CF7E4A-A7AF-47A7-8230-160BE93146C2}"/>
              </a:ext>
            </a:extLst>
          </p:cNvPr>
          <p:cNvSpPr txBox="1"/>
          <p:nvPr/>
        </p:nvSpPr>
        <p:spPr>
          <a:xfrm>
            <a:off x="8237259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⑯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C5A4301-8513-4E4C-A1C2-6BCCA7E8DE55}"/>
              </a:ext>
            </a:extLst>
          </p:cNvPr>
          <p:cNvSpPr txBox="1"/>
          <p:nvPr/>
        </p:nvSpPr>
        <p:spPr>
          <a:xfrm>
            <a:off x="4674441" y="357000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⑧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9150202-23F1-4C26-93F5-A6BEC18CE38C}"/>
              </a:ext>
            </a:extLst>
          </p:cNvPr>
          <p:cNvSpPr txBox="1"/>
          <p:nvPr/>
        </p:nvSpPr>
        <p:spPr>
          <a:xfrm>
            <a:off x="9084086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⑩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1255BD0F-92BE-422B-B82A-09E84D92EEF0}"/>
              </a:ext>
            </a:extLst>
          </p:cNvPr>
          <p:cNvSpPr txBox="1"/>
          <p:nvPr/>
        </p:nvSpPr>
        <p:spPr>
          <a:xfrm>
            <a:off x="7451942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㉑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9323B00-7651-4E62-9EED-091B51F7CFFB}"/>
              </a:ext>
            </a:extLst>
          </p:cNvPr>
          <p:cNvSpPr txBox="1"/>
          <p:nvPr/>
        </p:nvSpPr>
        <p:spPr>
          <a:xfrm>
            <a:off x="4649613" y="325456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⑱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EC383B3-6026-46E4-AD8C-8DCD229290D4}"/>
              </a:ext>
            </a:extLst>
          </p:cNvPr>
          <p:cNvSpPr txBox="1"/>
          <p:nvPr/>
        </p:nvSpPr>
        <p:spPr>
          <a:xfrm>
            <a:off x="8555782" y="38789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⑨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7BF86F7-678E-44C8-89F1-1838324A4F51}"/>
              </a:ext>
            </a:extLst>
          </p:cNvPr>
          <p:cNvSpPr txBox="1"/>
          <p:nvPr/>
        </p:nvSpPr>
        <p:spPr>
          <a:xfrm>
            <a:off x="7159128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⑦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6F2AC79-0281-4D8B-B019-18BAB19BD8A1}"/>
              </a:ext>
            </a:extLst>
          </p:cNvPr>
          <p:cNvSpPr txBox="1"/>
          <p:nvPr/>
        </p:nvSpPr>
        <p:spPr>
          <a:xfrm>
            <a:off x="2906950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㉖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200A379-8563-4815-8C96-AC6B89F2E745}"/>
              </a:ext>
            </a:extLst>
          </p:cNvPr>
          <p:cNvSpPr txBox="1"/>
          <p:nvPr/>
        </p:nvSpPr>
        <p:spPr>
          <a:xfrm>
            <a:off x="4348307" y="3570004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㉗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02FF648-C0DC-4AF2-9831-5EB4B9BC0F1C}"/>
              </a:ext>
            </a:extLst>
          </p:cNvPr>
          <p:cNvSpPr txBox="1"/>
          <p:nvPr/>
        </p:nvSpPr>
        <p:spPr>
          <a:xfrm>
            <a:off x="1797929" y="417264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/>
              <a:t>①</a:t>
            </a:r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76A1326A-5D13-4C83-BCC7-95F01608958A}"/>
              </a:ext>
            </a:extLst>
          </p:cNvPr>
          <p:cNvCxnSpPr/>
          <p:nvPr/>
        </p:nvCxnSpPr>
        <p:spPr>
          <a:xfrm flipV="1">
            <a:off x="5658738" y="4922949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D85D71D3-685B-4277-AD11-56B62E221B30}"/>
              </a:ext>
            </a:extLst>
          </p:cNvPr>
          <p:cNvSpPr txBox="1"/>
          <p:nvPr/>
        </p:nvSpPr>
        <p:spPr>
          <a:xfrm>
            <a:off x="4225458" y="5422082"/>
            <a:ext cx="307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kumimoji="1" lang="ja-JP" altLang="en-US" sz="4000" dirty="0"/>
              <a:t>組の平均値</a:t>
            </a:r>
            <a:endParaRPr kumimoji="1" lang="ja-JP" altLang="en-US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7AB60BD-CE4B-4235-80AD-658FA2A47DEC}"/>
              </a:ext>
            </a:extLst>
          </p:cNvPr>
          <p:cNvSpPr txBox="1"/>
          <p:nvPr/>
        </p:nvSpPr>
        <p:spPr>
          <a:xfrm>
            <a:off x="560620" y="2886169"/>
            <a:ext cx="112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3</a:t>
            </a:r>
            <a:r>
              <a:rPr kumimoji="1" lang="ja-JP" altLang="en-US" sz="4000" dirty="0"/>
              <a:t>組</a:t>
            </a:r>
            <a:endParaRPr kumimoji="1" lang="ja-JP" altLang="en-US" sz="2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A2D1913-21FB-4E10-B67D-94067F84533C}"/>
              </a:ext>
            </a:extLst>
          </p:cNvPr>
          <p:cNvSpPr txBox="1"/>
          <p:nvPr/>
        </p:nvSpPr>
        <p:spPr>
          <a:xfrm>
            <a:off x="11401823" y="5015542"/>
            <a:ext cx="872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(m)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64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  <p:bldP spid="55" grpId="0"/>
      <p:bldP spid="57" grpId="0"/>
      <p:bldP spid="59" grpId="0"/>
      <p:bldP spid="61" grpId="0"/>
      <p:bldP spid="63" grpId="0"/>
      <p:bldP spid="65" grpId="0"/>
      <p:bldP spid="67" grpId="0"/>
      <p:bldP spid="69" grpId="0"/>
      <p:bldP spid="71" grpId="0"/>
      <p:bldP spid="73" grpId="0"/>
      <p:bldP spid="75" grpId="0"/>
      <p:bldP spid="77" grpId="0"/>
      <p:bldP spid="79" grpId="0"/>
      <p:bldP spid="81" grpId="0"/>
      <p:bldP spid="83" grpId="0"/>
      <p:bldP spid="85" grpId="0"/>
      <p:bldP spid="87" grpId="0"/>
      <p:bldP spid="89" grpId="0"/>
      <p:bldP spid="91" grpId="0"/>
      <p:bldP spid="9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図 62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E3E7F7F-8027-490F-8C32-FC7F41B4B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4726463"/>
            <a:ext cx="10084340" cy="187064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96B6DCB0-83AE-442D-9801-5F8EB16D8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802" y="2671037"/>
            <a:ext cx="10044064" cy="1583629"/>
          </a:xfrm>
          <a:prstGeom prst="rect">
            <a:avLst/>
          </a:prstGeom>
        </p:spPr>
      </p:pic>
      <p:pic>
        <p:nvPicPr>
          <p:cNvPr id="65" name="図 6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157E9BE-5FEE-4426-B3D2-3312D25E1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78" y="560736"/>
            <a:ext cx="10057993" cy="175208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914BD9A-7270-4E6B-ADC5-2E729AC1CCBF}"/>
              </a:ext>
            </a:extLst>
          </p:cNvPr>
          <p:cNvSpPr txBox="1"/>
          <p:nvPr/>
        </p:nvSpPr>
        <p:spPr>
          <a:xfrm>
            <a:off x="3840216" y="2153090"/>
            <a:ext cx="300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1</a:t>
            </a:r>
            <a:r>
              <a:rPr kumimoji="1" lang="ja-JP" altLang="en-US" sz="2800" dirty="0"/>
              <a:t>組の平均値 </a:t>
            </a:r>
            <a:r>
              <a:rPr kumimoji="1" lang="en-US" altLang="ja-JP" sz="2800" dirty="0"/>
              <a:t>26</a:t>
            </a:r>
            <a:r>
              <a:rPr lang="en-US" altLang="ja-JP" sz="2800" dirty="0"/>
              <a:t>m</a:t>
            </a:r>
            <a:endParaRPr kumimoji="1" lang="ja-JP" altLang="en-US" sz="16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2CBDC7E-15AB-469F-9A90-E34DB5219384}"/>
              </a:ext>
            </a:extLst>
          </p:cNvPr>
          <p:cNvSpPr txBox="1"/>
          <p:nvPr/>
        </p:nvSpPr>
        <p:spPr>
          <a:xfrm>
            <a:off x="3917106" y="4110663"/>
            <a:ext cx="3612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2</a:t>
            </a:r>
            <a:r>
              <a:rPr kumimoji="1" lang="ja-JP" altLang="en-US" sz="2800" dirty="0"/>
              <a:t>組の平均値 </a:t>
            </a:r>
            <a:r>
              <a:rPr kumimoji="1" lang="en-US" altLang="ja-JP" sz="2800" dirty="0"/>
              <a:t>26.5m</a:t>
            </a:r>
            <a:endParaRPr kumimoji="1" lang="ja-JP" altLang="en-US" sz="16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B88994AD-2B2F-40CB-8C4A-183B4E6B445D}"/>
              </a:ext>
            </a:extLst>
          </p:cNvPr>
          <p:cNvSpPr txBox="1"/>
          <p:nvPr/>
        </p:nvSpPr>
        <p:spPr>
          <a:xfrm>
            <a:off x="4101578" y="6403897"/>
            <a:ext cx="348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3</a:t>
            </a:r>
            <a:r>
              <a:rPr kumimoji="1" lang="ja-JP" altLang="en-US" sz="2800" dirty="0"/>
              <a:t>組の平均値 </a:t>
            </a:r>
            <a:r>
              <a:rPr kumimoji="1" lang="en-US" altLang="ja-JP" sz="2800" dirty="0"/>
              <a:t>27m</a:t>
            </a:r>
            <a:endParaRPr kumimoji="1" lang="ja-JP" altLang="en-US" sz="1600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847B1505-4508-468D-8E19-3B98E809DA0F}"/>
              </a:ext>
            </a:extLst>
          </p:cNvPr>
          <p:cNvSpPr txBox="1"/>
          <p:nvPr/>
        </p:nvSpPr>
        <p:spPr>
          <a:xfrm>
            <a:off x="75476" y="82643"/>
            <a:ext cx="12116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平均値をあらわすところに印をかき，左右の</a:t>
            </a:r>
            <a:r>
              <a:rPr kumimoji="1" lang="ja-JP" altLang="en-US" sz="3200" b="1" dirty="0"/>
              <a:t>ちらばりのようす</a:t>
            </a:r>
            <a:r>
              <a:rPr kumimoji="1" lang="ja-JP" altLang="en-US" sz="3200" dirty="0"/>
              <a:t>を調べましょう。</a:t>
            </a:r>
            <a:endParaRPr kumimoji="1" lang="ja-JP" altLang="en-US" dirty="0"/>
          </a:p>
        </p:txBody>
      </p: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4FFE8907-7932-4D8D-933A-436A0AA8C78D}"/>
              </a:ext>
            </a:extLst>
          </p:cNvPr>
          <p:cNvCxnSpPr>
            <a:cxnSpLocks/>
          </p:cNvCxnSpPr>
          <p:nvPr/>
        </p:nvCxnSpPr>
        <p:spPr>
          <a:xfrm flipV="1">
            <a:off x="5141168" y="1941946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F735E7AC-8CE0-436E-A0F3-C4C9431C9058}"/>
              </a:ext>
            </a:extLst>
          </p:cNvPr>
          <p:cNvCxnSpPr>
            <a:cxnSpLocks/>
          </p:cNvCxnSpPr>
          <p:nvPr/>
        </p:nvCxnSpPr>
        <p:spPr>
          <a:xfrm flipV="1">
            <a:off x="5274077" y="3857835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192F9D17-B37C-4D7D-8413-6E166AE15754}"/>
              </a:ext>
            </a:extLst>
          </p:cNvPr>
          <p:cNvCxnSpPr>
            <a:cxnSpLocks/>
          </p:cNvCxnSpPr>
          <p:nvPr/>
        </p:nvCxnSpPr>
        <p:spPr>
          <a:xfrm flipV="1">
            <a:off x="5371322" y="6171869"/>
            <a:ext cx="0" cy="4905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四角形: 角を丸くする 129">
            <a:extLst>
              <a:ext uri="{FF2B5EF4-FFF2-40B4-BE49-F238E27FC236}">
                <a16:creationId xmlns:a16="http://schemas.microsoft.com/office/drawing/2014/main" id="{D4637C00-DA32-4AE0-9CB9-400EF2B45445}"/>
              </a:ext>
            </a:extLst>
          </p:cNvPr>
          <p:cNvSpPr/>
          <p:nvPr/>
        </p:nvSpPr>
        <p:spPr>
          <a:xfrm>
            <a:off x="2072642" y="4763300"/>
            <a:ext cx="3271514" cy="14530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四角形: 角を丸くする 131">
            <a:extLst>
              <a:ext uri="{FF2B5EF4-FFF2-40B4-BE49-F238E27FC236}">
                <a16:creationId xmlns:a16="http://schemas.microsoft.com/office/drawing/2014/main" id="{3477775B-9401-46CA-AA90-6A069775055B}"/>
              </a:ext>
            </a:extLst>
          </p:cNvPr>
          <p:cNvSpPr/>
          <p:nvPr/>
        </p:nvSpPr>
        <p:spPr>
          <a:xfrm>
            <a:off x="5406068" y="4763298"/>
            <a:ext cx="3271514" cy="145307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DCA71204-5825-440E-A1A3-8EB430356C1A}"/>
              </a:ext>
            </a:extLst>
          </p:cNvPr>
          <p:cNvSpPr/>
          <p:nvPr/>
        </p:nvSpPr>
        <p:spPr>
          <a:xfrm>
            <a:off x="2764228" y="2671037"/>
            <a:ext cx="2457328" cy="12520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5781DD13-9DE3-43D0-AA52-5928CD84EAA6}"/>
              </a:ext>
            </a:extLst>
          </p:cNvPr>
          <p:cNvSpPr/>
          <p:nvPr/>
        </p:nvSpPr>
        <p:spPr>
          <a:xfrm>
            <a:off x="5274077" y="2671037"/>
            <a:ext cx="2660883" cy="12520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四角形: 角を丸くする 137">
            <a:extLst>
              <a:ext uri="{FF2B5EF4-FFF2-40B4-BE49-F238E27FC236}">
                <a16:creationId xmlns:a16="http://schemas.microsoft.com/office/drawing/2014/main" id="{8D65D521-922B-4FDC-BF55-E4D3897E5A62}"/>
              </a:ext>
            </a:extLst>
          </p:cNvPr>
          <p:cNvSpPr/>
          <p:nvPr/>
        </p:nvSpPr>
        <p:spPr>
          <a:xfrm>
            <a:off x="1779030" y="662990"/>
            <a:ext cx="3320548" cy="127361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1E1D314E-50E4-4ACB-9642-BFE6BBD5AC5F}"/>
              </a:ext>
            </a:extLst>
          </p:cNvPr>
          <p:cNvSpPr/>
          <p:nvPr/>
        </p:nvSpPr>
        <p:spPr>
          <a:xfrm>
            <a:off x="5151151" y="680719"/>
            <a:ext cx="3759165" cy="12558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A15E0B7-BAC9-4A2B-AB85-8E5E528267C5}"/>
              </a:ext>
            </a:extLst>
          </p:cNvPr>
          <p:cNvSpPr txBox="1"/>
          <p:nvPr/>
        </p:nvSpPr>
        <p:spPr>
          <a:xfrm>
            <a:off x="2786528" y="578737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12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D99D063-920F-4F25-8E83-0D12FF246267}"/>
              </a:ext>
            </a:extLst>
          </p:cNvPr>
          <p:cNvSpPr txBox="1"/>
          <p:nvPr/>
        </p:nvSpPr>
        <p:spPr>
          <a:xfrm>
            <a:off x="6347859" y="583098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13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2869941-1CEE-45BB-90A1-88D91F631C4F}"/>
              </a:ext>
            </a:extLst>
          </p:cNvPr>
          <p:cNvSpPr txBox="1"/>
          <p:nvPr/>
        </p:nvSpPr>
        <p:spPr>
          <a:xfrm>
            <a:off x="3424508" y="2630739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12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24CEE86-F2A5-4359-9DA0-4A75D48D7F63}"/>
              </a:ext>
            </a:extLst>
          </p:cNvPr>
          <p:cNvSpPr txBox="1"/>
          <p:nvPr/>
        </p:nvSpPr>
        <p:spPr>
          <a:xfrm>
            <a:off x="6104214" y="2605023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14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D681423-1089-44B6-BAC4-A782B66439B8}"/>
              </a:ext>
            </a:extLst>
          </p:cNvPr>
          <p:cNvSpPr txBox="1"/>
          <p:nvPr/>
        </p:nvSpPr>
        <p:spPr>
          <a:xfrm>
            <a:off x="3266725" y="4787882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14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D61CCF-C1CC-44D9-A2E7-F8F2190C1916}"/>
              </a:ext>
            </a:extLst>
          </p:cNvPr>
          <p:cNvSpPr txBox="1"/>
          <p:nvPr/>
        </p:nvSpPr>
        <p:spPr>
          <a:xfrm>
            <a:off x="6347859" y="4782514"/>
            <a:ext cx="136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12</a:t>
            </a:r>
            <a:r>
              <a:rPr kumimoji="1" lang="ja-JP" altLang="en-US" sz="3600" b="1" dirty="0"/>
              <a:t>人</a:t>
            </a:r>
            <a:endParaRPr kumimoji="1" lang="ja-JP" altLang="en-US" sz="2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01925FC-C4F2-4206-A82A-0AA29542E637}"/>
              </a:ext>
            </a:extLst>
          </p:cNvPr>
          <p:cNvSpPr txBox="1"/>
          <p:nvPr/>
        </p:nvSpPr>
        <p:spPr>
          <a:xfrm>
            <a:off x="8540581" y="4493204"/>
            <a:ext cx="3540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平均が１番いい</a:t>
            </a:r>
            <a:endParaRPr kumimoji="1" lang="en-US" altLang="ja-JP" sz="3600" b="1" dirty="0"/>
          </a:p>
          <a:p>
            <a:r>
              <a:rPr lang="ja-JP" altLang="en-US" sz="3600" b="1" dirty="0"/>
              <a:t>けれど・・・</a:t>
            </a:r>
            <a:endParaRPr kumimoji="1" lang="ja-JP" altLang="en-US" sz="2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5870136-A9AC-4EE6-8F43-EFBFB607EE6B}"/>
              </a:ext>
            </a:extLst>
          </p:cNvPr>
          <p:cNvSpPr txBox="1"/>
          <p:nvPr/>
        </p:nvSpPr>
        <p:spPr>
          <a:xfrm>
            <a:off x="382464" y="1090007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１組</a:t>
            </a:r>
            <a:endParaRPr kumimoji="1" lang="ja-JP" altLang="en-US" sz="2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05959C2-4BE6-4CC4-83D3-5B18A58A5FFC}"/>
              </a:ext>
            </a:extLst>
          </p:cNvPr>
          <p:cNvSpPr txBox="1"/>
          <p:nvPr/>
        </p:nvSpPr>
        <p:spPr>
          <a:xfrm>
            <a:off x="404438" y="2973920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２</a:t>
            </a:r>
            <a:r>
              <a:rPr kumimoji="1" lang="ja-JP" altLang="en-US" sz="3600" b="1" dirty="0"/>
              <a:t>組</a:t>
            </a:r>
            <a:endParaRPr kumimoji="1" lang="ja-JP" altLang="en-US" sz="2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02D59F-96D8-45CF-95C7-A3AB26FCCA99}"/>
              </a:ext>
            </a:extLst>
          </p:cNvPr>
          <p:cNvSpPr txBox="1"/>
          <p:nvPr/>
        </p:nvSpPr>
        <p:spPr>
          <a:xfrm>
            <a:off x="404438" y="5166667"/>
            <a:ext cx="114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３</a:t>
            </a:r>
            <a:r>
              <a:rPr kumimoji="1" lang="ja-JP" altLang="en-US" sz="3600" b="1" dirty="0"/>
              <a:t>組</a:t>
            </a:r>
            <a:endParaRPr kumimoji="1" lang="ja-JP" altLang="en-US" sz="2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678CE73-AB7E-4FD9-8807-5880B255100F}"/>
              </a:ext>
            </a:extLst>
          </p:cNvPr>
          <p:cNvSpPr txBox="1"/>
          <p:nvPr/>
        </p:nvSpPr>
        <p:spPr>
          <a:xfrm>
            <a:off x="7801200" y="2268871"/>
            <a:ext cx="354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ちらばりが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865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0" grpId="0"/>
      <p:bldP spid="82" grpId="0"/>
      <p:bldP spid="117" grpId="0"/>
      <p:bldP spid="130" grpId="0" animBg="1"/>
      <p:bldP spid="132" grpId="0" animBg="1"/>
      <p:bldP spid="134" grpId="0" animBg="1"/>
      <p:bldP spid="136" grpId="0" animBg="1"/>
      <p:bldP spid="138" grpId="0" animBg="1"/>
      <p:bldP spid="140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A8244D-98C4-4D4A-8D49-CD7A13B41D25}"/>
              </a:ext>
            </a:extLst>
          </p:cNvPr>
          <p:cNvSpPr txBox="1"/>
          <p:nvPr/>
        </p:nvSpPr>
        <p:spPr>
          <a:xfrm>
            <a:off x="268763" y="109384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最大値と最小値の差を，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18027-2FEA-4DD2-BAC2-1D22CE792495}"/>
              </a:ext>
            </a:extLst>
          </p:cNvPr>
          <p:cNvSpPr txBox="1"/>
          <p:nvPr/>
        </p:nvSpPr>
        <p:spPr>
          <a:xfrm>
            <a:off x="532396" y="713221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6AF3FD-5766-4DCE-BC07-684354B1BEC5}"/>
              </a:ext>
            </a:extLst>
          </p:cNvPr>
          <p:cNvSpPr txBox="1"/>
          <p:nvPr/>
        </p:nvSpPr>
        <p:spPr>
          <a:xfrm>
            <a:off x="3517884" y="778058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highlight>
                  <a:srgbClr val="00FFFF"/>
                </a:highlight>
              </a:rPr>
              <a:t>最小値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F562579-4359-4532-990C-DB251822B0E2}"/>
              </a:ext>
            </a:extLst>
          </p:cNvPr>
          <p:cNvSpPr txBox="1"/>
          <p:nvPr/>
        </p:nvSpPr>
        <p:spPr>
          <a:xfrm>
            <a:off x="2747079" y="757621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AC182-87D6-4279-A54A-921EDC32E659}"/>
              </a:ext>
            </a:extLst>
          </p:cNvPr>
          <p:cNvSpPr txBox="1"/>
          <p:nvPr/>
        </p:nvSpPr>
        <p:spPr>
          <a:xfrm>
            <a:off x="6337240" y="712733"/>
            <a:ext cx="5032147" cy="92333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/>
              <a:t>ちらばりの範囲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BC59DF4-1DC9-4F04-8D60-19FEE523506B}"/>
              </a:ext>
            </a:extLst>
          </p:cNvPr>
          <p:cNvGrpSpPr/>
          <p:nvPr/>
        </p:nvGrpSpPr>
        <p:grpSpPr>
          <a:xfrm>
            <a:off x="3957396" y="5956637"/>
            <a:ext cx="3832121" cy="1026191"/>
            <a:chOff x="7048732" y="2277263"/>
            <a:chExt cx="3832121" cy="1026191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F6E4878-4CA5-430C-BA14-B9D247B6F805}"/>
                </a:ext>
              </a:extLst>
            </p:cNvPr>
            <p:cNvSpPr txBox="1"/>
            <p:nvPr/>
          </p:nvSpPr>
          <p:spPr>
            <a:xfrm>
              <a:off x="7048732" y="2390596"/>
              <a:ext cx="8707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highlight>
                    <a:srgbClr val="FFFF00"/>
                  </a:highlight>
                </a:rPr>
                <a:t>41</a:t>
              </a:r>
              <a:endParaRPr kumimoji="1" lang="ja-JP" altLang="en-US" sz="4800" dirty="0">
                <a:highlight>
                  <a:srgbClr val="FFFF00"/>
                </a:highlight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BA7BCF9-ED43-47A8-87DF-45883A4545BF}"/>
                </a:ext>
              </a:extLst>
            </p:cNvPr>
            <p:cNvSpPr txBox="1"/>
            <p:nvPr/>
          </p:nvSpPr>
          <p:spPr>
            <a:xfrm>
              <a:off x="8470956" y="2390596"/>
              <a:ext cx="8707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highlight>
                    <a:srgbClr val="00FFFF"/>
                  </a:highlight>
                </a:rPr>
                <a:t>13</a:t>
              </a:r>
              <a:endParaRPr kumimoji="1" lang="ja-JP" altLang="en-US" sz="4800" dirty="0">
                <a:highlight>
                  <a:srgbClr val="00FFFF"/>
                </a:highlight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708EB24A-A931-4CA5-AB0A-147ADD0FE830}"/>
                </a:ext>
              </a:extLst>
            </p:cNvPr>
            <p:cNvSpPr txBox="1"/>
            <p:nvPr/>
          </p:nvSpPr>
          <p:spPr>
            <a:xfrm>
              <a:off x="10010102" y="2361469"/>
              <a:ext cx="8707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28</a:t>
              </a:r>
              <a:endParaRPr kumimoji="1" lang="ja-JP" altLang="en-US" sz="3200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0E5C057-0490-4BAB-A33C-A929D4B2FCF9}"/>
                </a:ext>
              </a:extLst>
            </p:cNvPr>
            <p:cNvSpPr txBox="1"/>
            <p:nvPr/>
          </p:nvSpPr>
          <p:spPr>
            <a:xfrm>
              <a:off x="7692500" y="2287791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/>
                <a:t>－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3D26C393-FBD3-48A1-962E-49DF08318416}"/>
                </a:ext>
              </a:extLst>
            </p:cNvPr>
            <p:cNvSpPr txBox="1"/>
            <p:nvPr/>
          </p:nvSpPr>
          <p:spPr>
            <a:xfrm>
              <a:off x="9198726" y="2277263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/>
                <a:t>＝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D79F809-412E-4470-9691-CF8894539A56}"/>
              </a:ext>
            </a:extLst>
          </p:cNvPr>
          <p:cNvSpPr txBox="1"/>
          <p:nvPr/>
        </p:nvSpPr>
        <p:spPr>
          <a:xfrm>
            <a:off x="5618946" y="757621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＝</a:t>
            </a: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AF19266E-403C-4ECC-B8BB-7DEB93B75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43" y="2655477"/>
            <a:ext cx="11635740" cy="2026920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651F4A6-FD0C-4C73-AA07-E0D553CC2554}"/>
              </a:ext>
            </a:extLst>
          </p:cNvPr>
          <p:cNvSpPr txBox="1"/>
          <p:nvPr/>
        </p:nvSpPr>
        <p:spPr>
          <a:xfrm>
            <a:off x="1347967" y="5088073"/>
            <a:ext cx="1702710" cy="944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13m</a:t>
            </a:r>
            <a:endParaRPr kumimoji="1" lang="ja-JP" altLang="en-US" sz="40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3810F72-B819-4909-960D-B4059F305A22}"/>
              </a:ext>
            </a:extLst>
          </p:cNvPr>
          <p:cNvSpPr txBox="1"/>
          <p:nvPr/>
        </p:nvSpPr>
        <p:spPr>
          <a:xfrm>
            <a:off x="9178143" y="5019397"/>
            <a:ext cx="1702710" cy="944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41m</a:t>
            </a:r>
            <a:endParaRPr kumimoji="1" lang="ja-JP" altLang="en-US" sz="4000" dirty="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4831A57-8BDB-448A-A676-A56E918C0D38}"/>
              </a:ext>
            </a:extLst>
          </p:cNvPr>
          <p:cNvCxnSpPr>
            <a:cxnSpLocks/>
          </p:cNvCxnSpPr>
          <p:nvPr/>
        </p:nvCxnSpPr>
        <p:spPr>
          <a:xfrm>
            <a:off x="1828801" y="4196535"/>
            <a:ext cx="0" cy="9856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A1E5B4F-DC5F-48E4-9113-AE81C929FDB5}"/>
              </a:ext>
            </a:extLst>
          </p:cNvPr>
          <p:cNvCxnSpPr>
            <a:cxnSpLocks/>
          </p:cNvCxnSpPr>
          <p:nvPr/>
        </p:nvCxnSpPr>
        <p:spPr>
          <a:xfrm>
            <a:off x="9675780" y="4196535"/>
            <a:ext cx="0" cy="8915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4F11A50-7BCC-4679-B347-A9D049C7888A}"/>
              </a:ext>
            </a:extLst>
          </p:cNvPr>
          <p:cNvCxnSpPr/>
          <p:nvPr/>
        </p:nvCxnSpPr>
        <p:spPr>
          <a:xfrm>
            <a:off x="1828801" y="4657403"/>
            <a:ext cx="7869676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B7ABFA2-347B-41D2-AC78-F21B16006B3F}"/>
              </a:ext>
            </a:extLst>
          </p:cNvPr>
          <p:cNvSpPr txBox="1"/>
          <p:nvPr/>
        </p:nvSpPr>
        <p:spPr>
          <a:xfrm>
            <a:off x="5211624" y="4551605"/>
            <a:ext cx="1702710" cy="944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28m</a:t>
            </a:r>
            <a:endParaRPr kumimoji="1" lang="ja-JP" altLang="en-US" sz="40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C488BB7-D05C-4088-AB09-CA90871B8863}"/>
              </a:ext>
            </a:extLst>
          </p:cNvPr>
          <p:cNvSpPr txBox="1"/>
          <p:nvPr/>
        </p:nvSpPr>
        <p:spPr>
          <a:xfrm>
            <a:off x="3508157" y="5265124"/>
            <a:ext cx="5032147" cy="858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ちらばりの範囲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77EDB97-B4BB-41DD-99C5-103AEEADC43C}"/>
              </a:ext>
            </a:extLst>
          </p:cNvPr>
          <p:cNvSpPr txBox="1"/>
          <p:nvPr/>
        </p:nvSpPr>
        <p:spPr>
          <a:xfrm>
            <a:off x="262840" y="2116392"/>
            <a:ext cx="6310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</a:t>
            </a:r>
            <a:r>
              <a:rPr kumimoji="1" lang="ja-JP" altLang="en-US" sz="4800" dirty="0"/>
              <a:t>組のドットプロット</a:t>
            </a:r>
            <a:endParaRPr kumimoji="1" lang="ja-JP" altLang="en-US" sz="3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49CDAF3-445A-4096-AD94-8E79FF774D76}"/>
              </a:ext>
            </a:extLst>
          </p:cNvPr>
          <p:cNvSpPr txBox="1"/>
          <p:nvPr/>
        </p:nvSpPr>
        <p:spPr>
          <a:xfrm>
            <a:off x="8853313" y="5859586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highlight>
                  <a:srgbClr val="FFFF00"/>
                </a:highlight>
              </a:rPr>
              <a:t>最大値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AAF935-9202-47E6-AB81-426B6295D00B}"/>
              </a:ext>
            </a:extLst>
          </p:cNvPr>
          <p:cNvSpPr txBox="1"/>
          <p:nvPr/>
        </p:nvSpPr>
        <p:spPr>
          <a:xfrm>
            <a:off x="843993" y="5976248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highlight>
                  <a:srgbClr val="00FFFF"/>
                </a:highlight>
              </a:rPr>
              <a:t>最小値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E054AE-6285-42A6-A4B8-EC54669A1B4A}"/>
              </a:ext>
            </a:extLst>
          </p:cNvPr>
          <p:cNvSpPr txBox="1"/>
          <p:nvPr/>
        </p:nvSpPr>
        <p:spPr>
          <a:xfrm>
            <a:off x="8853313" y="1618598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といいます</a:t>
            </a:r>
          </a:p>
        </p:txBody>
      </p:sp>
    </p:spTree>
    <p:extLst>
      <p:ext uri="{BB962C8B-B14F-4D97-AF65-F5344CB8AC3E}">
        <p14:creationId xmlns:p14="http://schemas.microsoft.com/office/powerpoint/2010/main" val="35404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 animBg="1"/>
      <p:bldP spid="27" grpId="0"/>
      <p:bldP spid="35" grpId="0"/>
      <p:bldP spid="37" grpId="0"/>
      <p:bldP spid="42" grpId="0"/>
      <p:bldP spid="51" grpId="0"/>
      <p:bldP spid="54" grpId="0"/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1003</Words>
  <Application>Microsoft Office PowerPoint</Application>
  <PresentationFormat>ワイド画面</PresentationFormat>
  <Paragraphs>647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T S</cp:lastModifiedBy>
  <cp:revision>77</cp:revision>
  <dcterms:created xsi:type="dcterms:W3CDTF">2020-08-25T12:18:19Z</dcterms:created>
  <dcterms:modified xsi:type="dcterms:W3CDTF">2023-05-09T11:37:52Z</dcterms:modified>
</cp:coreProperties>
</file>